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1B42B-D51D-4FF5-A09A-DE491600BFB7}" v="66" dt="2021-12-06T07:50:55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a  Repka" userId="S::prepka@sp82.edu.pl::dbce9ed1-89eb-4b57-b381-808e1335892f" providerId="AD" clId="Web-{C421B42B-D51D-4FF5-A09A-DE491600BFB7}"/>
    <pc:docChg chg="modSld">
      <pc:chgData name="Paulina  Repka" userId="S::prepka@sp82.edu.pl::dbce9ed1-89eb-4b57-b381-808e1335892f" providerId="AD" clId="Web-{C421B42B-D51D-4FF5-A09A-DE491600BFB7}" dt="2021-12-06T07:22:23.114" v="54"/>
      <pc:docMkLst>
        <pc:docMk/>
      </pc:docMkLst>
      <pc:sldChg chg="addSp">
        <pc:chgData name="Paulina  Repka" userId="S::prepka@sp82.edu.pl::dbce9ed1-89eb-4b57-b381-808e1335892f" providerId="AD" clId="Web-{C421B42B-D51D-4FF5-A09A-DE491600BFB7}" dt="2021-12-06T07:10:42.500" v="0"/>
        <pc:sldMkLst>
          <pc:docMk/>
          <pc:sldMk cId="943353739" sldId="256"/>
        </pc:sldMkLst>
        <pc:spChg chg="add">
          <ac:chgData name="Paulina  Repka" userId="S::prepka@sp82.edu.pl::dbce9ed1-89eb-4b57-b381-808e1335892f" providerId="AD" clId="Web-{C421B42B-D51D-4FF5-A09A-DE491600BFB7}" dt="2021-12-06T07:10:42.500" v="0"/>
          <ac:spMkLst>
            <pc:docMk/>
            <pc:sldMk cId="943353739" sldId="256"/>
            <ac:spMk id="4" creationId="{5FAD6BA8-0C1A-48F9-81EA-9F216F240ECB}"/>
          </ac:spMkLst>
        </pc:spChg>
      </pc:sldChg>
      <pc:sldChg chg="modSp">
        <pc:chgData name="Paulina  Repka" userId="S::prepka@sp82.edu.pl::dbce9ed1-89eb-4b57-b381-808e1335892f" providerId="AD" clId="Web-{C421B42B-D51D-4FF5-A09A-DE491600BFB7}" dt="2021-12-06T07:22:23.114" v="54"/>
        <pc:sldMkLst>
          <pc:docMk/>
          <pc:sldMk cId="2779216660" sldId="261"/>
        </pc:sldMkLst>
        <pc:graphicFrameChg chg="mod modGraphic">
          <ac:chgData name="Paulina  Repka" userId="S::prepka@sp82.edu.pl::dbce9ed1-89eb-4b57-b381-808e1335892f" providerId="AD" clId="Web-{C421B42B-D51D-4FF5-A09A-DE491600BFB7}" dt="2021-12-06T07:22:23.114" v="54"/>
          <ac:graphicFrameMkLst>
            <pc:docMk/>
            <pc:sldMk cId="2779216660" sldId="261"/>
            <ac:graphicFrameMk id="4" creationId="{F0994E0B-A3AE-4442-AA50-5D1CEB19AF5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omla-das-buch.de/2008/12/06/der-nikolaus-ist-d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97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fer.co.uk/p/skarpetki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Combat_boots_IMGP8978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pl/view-image.php?image=279087&amp;picture=prezenty-swiateczne-pod-drzewe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8E895E-5714-44B8-BB9C-F902B00D1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DER </a:t>
            </a:r>
            <a:r>
              <a:rPr lang="pl-PL" dirty="0" smtClean="0"/>
              <a:t>NIKOLUSTAG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E4EE013-62A5-41CF-ADF3-752649DBB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258174" y="583026"/>
            <a:ext cx="2981325" cy="24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5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F9B93D-F93F-4580-8127-AED26971C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DER NIKOLAUS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9484D59-4A3B-4C97-9231-8B6DF3B75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ŚWIĘTY MIKOŁAJ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BE51E55-55B7-4BF3-963E-472BE1F44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566048" y="1070993"/>
            <a:ext cx="4292577" cy="41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9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46CADF-C44D-4D2F-B380-C2930F9A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81" y="1627400"/>
            <a:ext cx="3911969" cy="3603200"/>
          </a:xfrm>
        </p:spPr>
        <p:txBody>
          <a:bodyPr>
            <a:noAutofit/>
          </a:bodyPr>
          <a:lstStyle/>
          <a:p>
            <a:r>
              <a:rPr lang="de-DE" sz="2000"/>
              <a:t>Viele Kinder stellen am Abend </a:t>
            </a:r>
            <a:r>
              <a:rPr lang="pl-PL" sz="2000" err="1"/>
              <a:t>am</a:t>
            </a:r>
            <a:r>
              <a:rPr lang="de-DE" sz="2000"/>
              <a:t> 5. Dezember ihre Schuhe</a:t>
            </a:r>
            <a:r>
              <a:rPr lang="pl-PL" sz="2000"/>
              <a:t> </a:t>
            </a:r>
            <a:r>
              <a:rPr lang="pl-PL" sz="2000" err="1"/>
              <a:t>oder</a:t>
            </a:r>
            <a:r>
              <a:rPr lang="pl-PL" sz="2000"/>
              <a:t> </a:t>
            </a:r>
            <a:r>
              <a:rPr lang="pl-PL" sz="2000" err="1"/>
              <a:t>Socken</a:t>
            </a:r>
            <a:r>
              <a:rPr lang="de-DE" sz="2000"/>
              <a:t> vor</a:t>
            </a:r>
            <a:r>
              <a:rPr lang="pl-PL" sz="2000"/>
              <a:t> </a:t>
            </a:r>
            <a:r>
              <a:rPr lang="pl-PL" sz="2000" err="1"/>
              <a:t>das</a:t>
            </a:r>
            <a:r>
              <a:rPr lang="pl-PL" sz="2000"/>
              <a:t> </a:t>
            </a:r>
            <a:r>
              <a:rPr lang="pl-PL" sz="2000" err="1"/>
              <a:t>Bett</a:t>
            </a:r>
            <a:r>
              <a:rPr lang="pl-PL" sz="2000"/>
              <a:t> </a:t>
            </a:r>
            <a:r>
              <a:rPr lang="pl-PL" sz="2000" err="1"/>
              <a:t>oder</a:t>
            </a:r>
            <a:r>
              <a:rPr lang="de-DE" sz="2000"/>
              <a:t> die Haustür. Am</a:t>
            </a:r>
            <a:r>
              <a:rPr lang="pl-PL" sz="2000"/>
              <a:t> </a:t>
            </a:r>
            <a:r>
              <a:rPr lang="pl-PL" sz="2000" err="1"/>
              <a:t>Morgen</a:t>
            </a:r>
            <a:r>
              <a:rPr lang="pl-PL" sz="2000"/>
              <a:t>, </a:t>
            </a:r>
            <a:r>
              <a:rPr lang="pl-PL" sz="2000" err="1"/>
              <a:t>am</a:t>
            </a:r>
            <a:r>
              <a:rPr lang="de-DE" sz="2000"/>
              <a:t> </a:t>
            </a:r>
            <a:r>
              <a:rPr lang="pl-PL" sz="2000"/>
              <a:t>6. </a:t>
            </a:r>
            <a:r>
              <a:rPr lang="pl-PL" sz="2000" err="1"/>
              <a:t>Dezember</a:t>
            </a:r>
            <a:r>
              <a:rPr lang="pl-PL" sz="2000"/>
              <a:t> </a:t>
            </a:r>
            <a:r>
              <a:rPr lang="pl-PL" sz="2000" err="1"/>
              <a:t>bekommen</a:t>
            </a:r>
            <a:r>
              <a:rPr lang="pl-PL" sz="2000"/>
              <a:t> </a:t>
            </a:r>
            <a:r>
              <a:rPr lang="pl-PL" sz="2000" err="1"/>
              <a:t>sie</a:t>
            </a:r>
            <a:r>
              <a:rPr lang="pl-PL" sz="2000"/>
              <a:t> </a:t>
            </a:r>
            <a:r>
              <a:rPr lang="pl-PL" sz="2000" err="1"/>
              <a:t>Geschenke</a:t>
            </a:r>
            <a:r>
              <a:rPr lang="pl-PL" sz="2000"/>
              <a:t>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6A07286-B16C-42B0-8CAB-E0F9DBF39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009795" y="428625"/>
            <a:ext cx="2381607" cy="30607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A65E061-63FF-45DF-BE96-5C17DA827D8E}"/>
              </a:ext>
            </a:extLst>
          </p:cNvPr>
          <p:cNvSpPr txBox="1"/>
          <p:nvPr/>
        </p:nvSpPr>
        <p:spPr>
          <a:xfrm>
            <a:off x="5009796" y="3585538"/>
            <a:ext cx="270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err="1"/>
              <a:t>die</a:t>
            </a:r>
            <a:r>
              <a:rPr lang="pl-PL" sz="2000"/>
              <a:t> </a:t>
            </a:r>
            <a:r>
              <a:rPr lang="pl-PL" sz="2000" err="1"/>
              <a:t>Socken</a:t>
            </a:r>
            <a:endParaRPr lang="pl-PL" sz="200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4D20452-8FAB-4B85-B281-19517797E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924446" y="1080135"/>
            <a:ext cx="3036570" cy="389763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B61AE3F5-4298-4023-8240-373725509CBE}"/>
              </a:ext>
            </a:extLst>
          </p:cNvPr>
          <p:cNvSpPr txBox="1"/>
          <p:nvPr/>
        </p:nvSpPr>
        <p:spPr>
          <a:xfrm>
            <a:off x="7924446" y="4862349"/>
            <a:ext cx="303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err="1"/>
              <a:t>die</a:t>
            </a:r>
            <a:r>
              <a:rPr lang="pl-PL" sz="2000"/>
              <a:t> </a:t>
            </a:r>
            <a:r>
              <a:rPr lang="pl-PL" sz="2000" err="1"/>
              <a:t>Schuhe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74856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E56B41-B5D8-4515-B611-C8AD4461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DIE GESCHENKE</a:t>
            </a:r>
            <a:br>
              <a:rPr lang="pl-PL"/>
            </a:br>
            <a:r>
              <a:rPr lang="pl-PL"/>
              <a:t>PREZENTY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AB4CE520-C20A-491E-A158-5B5685089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330031" y="1479550"/>
            <a:ext cx="5857875" cy="3895725"/>
          </a:xfrm>
        </p:spPr>
      </p:pic>
    </p:spTree>
    <p:extLst>
      <p:ext uri="{BB962C8B-B14F-4D97-AF65-F5344CB8AC3E}">
        <p14:creationId xmlns:p14="http://schemas.microsoft.com/office/powerpoint/2010/main" val="34436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DFC385-4579-4E14-A534-D3C05797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81" y="2349925"/>
            <a:ext cx="3498979" cy="2456442"/>
          </a:xfrm>
        </p:spPr>
        <p:txBody>
          <a:bodyPr/>
          <a:lstStyle/>
          <a:p>
            <a:r>
              <a:rPr lang="pl-PL"/>
              <a:t>WAS MÖCHTEST DU BEKOMMEN?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F3B43D3A-ECD8-40A9-A642-E8A153941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918149"/>
              </p:ext>
            </p:extLst>
          </p:nvPr>
        </p:nvGraphicFramePr>
        <p:xfrm>
          <a:off x="4124325" y="755652"/>
          <a:ext cx="7781924" cy="182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918">
                  <a:extLst>
                    <a:ext uri="{9D8B030D-6E8A-4147-A177-3AD203B41FA5}">
                      <a16:colId xmlns:a16="http://schemas.microsoft.com/office/drawing/2014/main" xmlns="" val="2613680590"/>
                    </a:ext>
                  </a:extLst>
                </a:gridCol>
                <a:gridCol w="1914044">
                  <a:extLst>
                    <a:ext uri="{9D8B030D-6E8A-4147-A177-3AD203B41FA5}">
                      <a16:colId xmlns:a16="http://schemas.microsoft.com/office/drawing/2014/main" xmlns="" val="2183064521"/>
                    </a:ext>
                  </a:extLst>
                </a:gridCol>
                <a:gridCol w="1945481">
                  <a:extLst>
                    <a:ext uri="{9D8B030D-6E8A-4147-A177-3AD203B41FA5}">
                      <a16:colId xmlns:a16="http://schemas.microsoft.com/office/drawing/2014/main" xmlns="" val="3451721726"/>
                    </a:ext>
                  </a:extLst>
                </a:gridCol>
                <a:gridCol w="1945481">
                  <a:extLst>
                    <a:ext uri="{9D8B030D-6E8A-4147-A177-3AD203B41FA5}">
                      <a16:colId xmlns:a16="http://schemas.microsoft.com/office/drawing/2014/main" xmlns="" val="1917749632"/>
                    </a:ext>
                  </a:extLst>
                </a:gridCol>
              </a:tblGrid>
              <a:tr h="552360">
                <a:tc>
                  <a:txBody>
                    <a:bodyPr/>
                    <a:lstStyle/>
                    <a:p>
                      <a:r>
                        <a:rPr lang="pl-PL"/>
                        <a:t>EINEN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------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6100498"/>
                  </a:ext>
                </a:extLst>
              </a:tr>
              <a:tr h="552360">
                <a:tc>
                  <a:txBody>
                    <a:bodyPr/>
                    <a:lstStyle/>
                    <a:p>
                      <a:r>
                        <a:rPr lang="pl-PL"/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PUPPE-LALKA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KSIĄŻKA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SŁODYCZE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4200921"/>
                  </a:ext>
                </a:extLst>
              </a:tr>
              <a:tr h="720904">
                <a:tc>
                  <a:txBody>
                    <a:bodyPr/>
                    <a:lstStyle/>
                    <a:p>
                      <a:r>
                        <a:rPr lang="pl-PL"/>
                        <a:t>LAPTOP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SPIELKONSOLE- KONSOLA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HANDY- TELEFON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BONBONS-</a:t>
                      </a:r>
                    </a:p>
                    <a:p>
                      <a:r>
                        <a:rPr lang="pl-PL"/>
                        <a:t>CUKIERKI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3930791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87336EE-51AF-4C77-BFCC-A2BF4F4C0748}"/>
              </a:ext>
            </a:extLst>
          </p:cNvPr>
          <p:cNvSpPr txBox="1"/>
          <p:nvPr/>
        </p:nvSpPr>
        <p:spPr>
          <a:xfrm>
            <a:off x="5238750" y="3578146"/>
            <a:ext cx="6753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ICH MÖCHTE ………………BEKOMMEN.*</a:t>
            </a:r>
          </a:p>
          <a:p>
            <a:endParaRPr lang="pl-PL"/>
          </a:p>
          <a:p>
            <a:endParaRPr lang="pl-PL"/>
          </a:p>
          <a:p>
            <a:r>
              <a:rPr lang="pl-PL" err="1"/>
              <a:t>bekommen</a:t>
            </a:r>
            <a:r>
              <a:rPr lang="pl-PL"/>
              <a:t>-  dostać</a:t>
            </a:r>
          </a:p>
        </p:txBody>
      </p:sp>
    </p:spTree>
    <p:extLst>
      <p:ext uri="{BB962C8B-B14F-4D97-AF65-F5344CB8AC3E}">
        <p14:creationId xmlns:p14="http://schemas.microsoft.com/office/powerpoint/2010/main" val="180673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CA8D75-8FD0-49E3-A1D9-F4AC0489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Potrafisz odmienić czasownik</a:t>
            </a:r>
            <a:br>
              <a:rPr lang="pl-PL"/>
            </a:br>
            <a:r>
              <a:rPr lang="pl-PL"/>
              <a:t>„</a:t>
            </a:r>
            <a:r>
              <a:rPr lang="pl-PL" err="1"/>
              <a:t>bekommen</a:t>
            </a:r>
            <a:r>
              <a:rPr lang="pl-PL"/>
              <a:t>”?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F0994E0B-A3AE-4442-AA50-5D1CEB19A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376469"/>
              </p:ext>
            </p:extLst>
          </p:nvPr>
        </p:nvGraphicFramePr>
        <p:xfrm>
          <a:off x="5118100" y="803275"/>
          <a:ext cx="628173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1160633912"/>
                    </a:ext>
                  </a:extLst>
                </a:gridCol>
                <a:gridCol w="4656138">
                  <a:extLst>
                    <a:ext uri="{9D8B030D-6E8A-4147-A177-3AD203B41FA5}">
                      <a16:colId xmlns:a16="http://schemas.microsoft.com/office/drawing/2014/main" xmlns="" val="2843922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err="1"/>
                        <a:t>bekommen</a:t>
                      </a:r>
                      <a:r>
                        <a:rPr lang="pl-PL"/>
                        <a:t>- dostać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463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/>
                        <a:t>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453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err="1"/>
                        <a:t>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0719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/>
                        <a:t>er/sie/es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4057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/>
                        <a:t>wir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52459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pl-PL" err="1"/>
                        <a:t>ihr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005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err="1"/>
                        <a:t>sie</a:t>
                      </a:r>
                      <a:r>
                        <a:rPr lang="pl-PL"/>
                        <a:t>/</a:t>
                      </a:r>
                      <a:r>
                        <a:rPr lang="pl-PL" err="1"/>
                        <a:t>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5753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21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Danke</a:t>
            </a:r>
            <a:r>
              <a:rPr lang="pl-PL" dirty="0" smtClean="0"/>
              <a:t> </a:t>
            </a:r>
            <a:r>
              <a:rPr lang="pl-PL" dirty="0" err="1" smtClean="0"/>
              <a:t>sehr</a:t>
            </a:r>
            <a:r>
              <a:rPr lang="pl-PL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err="1" smtClean="0"/>
              <a:t>Frohe</a:t>
            </a:r>
            <a:r>
              <a:rPr lang="pl-PL" dirty="0" smtClean="0"/>
              <a:t> </a:t>
            </a:r>
            <a:r>
              <a:rPr lang="pl-PL" dirty="0" err="1" smtClean="0"/>
              <a:t>Weihnachten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Autor: Paulina </a:t>
            </a:r>
            <a:r>
              <a:rPr lang="pl-PL" dirty="0" err="1" smtClean="0"/>
              <a:t>Repka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581654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AF0C1D4F244E4EBE3863A894AB48FE" ma:contentTypeVersion="12" ma:contentTypeDescription="Utwórz nowy dokument." ma:contentTypeScope="" ma:versionID="8d013cb46b2cada50f2c7b88a0fb6902">
  <xsd:schema xmlns:xsd="http://www.w3.org/2001/XMLSchema" xmlns:xs="http://www.w3.org/2001/XMLSchema" xmlns:p="http://schemas.microsoft.com/office/2006/metadata/properties" xmlns:ns2="5f7f3468-823e-44ec-858a-16d8a99320ee" xmlns:ns3="0a6dd1ef-d581-42a6-93c1-e5602046061b" targetNamespace="http://schemas.microsoft.com/office/2006/metadata/properties" ma:root="true" ma:fieldsID="cd6be0965e6ff8502f6f2f9304edcc96" ns2:_="" ns3:_="">
    <xsd:import namespace="5f7f3468-823e-44ec-858a-16d8a99320ee"/>
    <xsd:import namespace="0a6dd1ef-d581-42a6-93c1-e560204606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3468-823e-44ec-858a-16d8a9932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dd1ef-d581-42a6-93c1-e560204606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7D42E6-8926-4048-BCF0-C0BC6647A8E5}">
  <ds:schemaRefs>
    <ds:schemaRef ds:uri="0a6dd1ef-d581-42a6-93c1-e5602046061b"/>
    <ds:schemaRef ds:uri="5f7f3468-823e-44ec-858a-16d8a99320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0EE963-720A-4C7C-AA2C-59088135E0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E924E4-52CA-4C54-AA68-0DC9852EEF8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{4C2F51C7-43C6-475D-B2C7-324277C088D0}tf16401371</Template>
  <TotalTime>0</TotalTime>
  <Words>87</Words>
  <Application>Microsoft Office PowerPoint</Application>
  <PresentationFormat>Niestandardowy</PresentationFormat>
  <Paragraphs>35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Atlas</vt:lpstr>
      <vt:lpstr>DER NIKOLUSTAG</vt:lpstr>
      <vt:lpstr>DER NIKOLAUS</vt:lpstr>
      <vt:lpstr>Viele Kinder stellen am Abend am 5. Dezember ihre Schuhe oder Socken vor das Bett oder die Haustür. Am Morgen, am 6. Dezember bekommen sie Geschenke.</vt:lpstr>
      <vt:lpstr>DIE GESCHENKE PREZENTY</vt:lpstr>
      <vt:lpstr>WAS MÖCHTEST DU BEKOMMEN?</vt:lpstr>
      <vt:lpstr>Potrafisz odmienić czasownik „bekommen”?</vt:lpstr>
      <vt:lpstr>Danke sehr   Frohe Weihnachten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NIKOLAUSTAG</dc:title>
  <dc:creator>Repka Hubert</dc:creator>
  <cp:lastModifiedBy>Hubert</cp:lastModifiedBy>
  <cp:revision>4</cp:revision>
  <dcterms:created xsi:type="dcterms:W3CDTF">2021-12-04T09:05:23Z</dcterms:created>
  <dcterms:modified xsi:type="dcterms:W3CDTF">2021-12-08T09:14:54Z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0x010100A2AF0C1D4F244E4EBE3863A894AB48FE</vt:lpwstr>
  </property>
</Properties>
</file>