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3" r:id="rId3"/>
    <p:sldId id="257" r:id="rId4"/>
    <p:sldId id="261" r:id="rId5"/>
    <p:sldId id="264" r:id="rId6"/>
    <p:sldId id="265" r:id="rId7"/>
    <p:sldId id="266" r:id="rId8"/>
    <p:sldId id="267" r:id="rId9"/>
    <p:sldId id="268" r:id="rId10"/>
    <p:sldId id="260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DFF1B76-5DE9-4BBE-A1F0-ABCF52D3E27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BD135FC-2A70-4A49-A481-3242ECA6754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FAFD33-03A3-4246-A634-73B88AD6D2C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2020-06-02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D7CC6C6-4D50-4B40-839A-92A9C6C099E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EBBD57F-4817-47D2-A173-E5442B1D34A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CED8C6-0EB4-42A1-BAB8-0A84D0EEA257}" type="slidenum">
              <a:t>‹#›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786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B16DC8AD-437F-46C4-8656-C3D4B7AFEA5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175486B-C236-49A7-8F70-9CF4685250F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4C58AF2-C3D6-4FE1-8186-D12011F45EFE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0369DF63-C9E6-4390-83EC-BE26EAC590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8309F4A9-182A-4701-9C64-F7F49343DED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D768C63-D25A-4723-A485-0517465B10D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B0B13E4-9E1B-415E-9CA4-E6D2AFE5404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0D94DC1-81EA-48AC-8331-889C4ED960B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63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61AF8FD-E38E-4094-B3A4-57630513C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81CCF63-DB7F-4FE3-9AAC-66A8CDC0EB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3B3119-46B2-4A2C-9F31-70D0053183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52E8DD4-00EE-4E0C-877C-A0715D2CB17F}" type="slidenum">
              <a:t>1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AFD499-28AE-4704-A586-67CC6AB83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BE2F012-9ABE-4EF4-82CB-21B4C5733E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9DF8FF-B4AE-487F-956D-86CABBDC44E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F8DDAE-DCF6-42D7-923A-F211D7EF8DAA}" type="slidenum">
              <a:t>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EEF7D5A-BD06-4652-95B3-7FF31703D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FFDBA73-0B6D-4916-B33A-C807FA8BDE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F73F2D-AF8B-4520-9F67-02341475348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70828B-9746-49F3-B8D2-C27EFB9817EC}" type="slidenum">
              <a:t>4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AFD499-28AE-4704-A586-67CC6AB83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BE2F012-9ABE-4EF4-82CB-21B4C5733E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9DF8FF-B4AE-487F-956D-86CABBDC44E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F8DDAE-DCF6-42D7-923A-F211D7EF8DAA}" type="slidenum">
              <a:t>5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51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EEF7D5A-BD06-4652-95B3-7FF31703D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FFDBA73-0B6D-4916-B33A-C807FA8BDE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F73F2D-AF8B-4520-9F67-02341475348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70828B-9746-49F3-B8D2-C27EFB9817EC}" type="slidenum">
              <a:t>6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58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AFD499-28AE-4704-A586-67CC6AB83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BE2F012-9ABE-4EF4-82CB-21B4C5733E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9DF8FF-B4AE-487F-956D-86CABBDC44E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F8DDAE-DCF6-42D7-923A-F211D7EF8DAA}" type="slidenum">
              <a:t>7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37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EEF7D5A-BD06-4652-95B3-7FF31703D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FFDBA73-0B6D-4916-B33A-C807FA8BDE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F73F2D-AF8B-4520-9F67-02341475348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70828B-9746-49F3-B8D2-C27EFB9817EC}" type="slidenum">
              <a:t>8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747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AFD499-28AE-4704-A586-67CC6AB83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BE2F012-9ABE-4EF4-82CB-21B4C5733E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9DF8FF-B4AE-487F-956D-86CABBDC44E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F8DDAE-DCF6-42D7-923A-F211D7EF8DAA}" type="slidenum">
              <a:t>9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512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A7FE42C-D109-4407-9544-AE235025B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3B5F152-75BD-4628-A5E9-FB0CEF05EE1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CDAD0FF-445A-4BE6-861D-1D05C9532E9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EC155E-49F6-44A0-A38B-DA3C570F9316}" type="slidenum">
              <a:t>10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Brickwork-HD-R1a.jpg">
            <a:extLst>
              <a:ext uri="{FF2B5EF4-FFF2-40B4-BE49-F238E27FC236}">
                <a16:creationId xmlns:a16="http://schemas.microsoft.com/office/drawing/2014/main" id="{BA436436-10F5-4F0D-87C3-DD177EC2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Dowolny kształt 11">
            <a:extLst>
              <a:ext uri="{FF2B5EF4-FFF2-40B4-BE49-F238E27FC236}">
                <a16:creationId xmlns:a16="http://schemas.microsoft.com/office/drawing/2014/main" id="{E9065A8D-D015-4090-B428-B687E7D85ABB}"/>
              </a:ext>
            </a:extLst>
          </p:cNvPr>
          <p:cNvSpPr/>
          <p:nvPr/>
        </p:nvSpPr>
        <p:spPr>
          <a:xfrm>
            <a:off x="-15873" y="0"/>
            <a:ext cx="11683810" cy="6588123"/>
          </a:xfrm>
          <a:custGeom>
            <a:avLst/>
            <a:gdLst>
              <a:gd name="f0" fmla="val w"/>
              <a:gd name="f1" fmla="val h"/>
              <a:gd name="f2" fmla="val 0"/>
              <a:gd name="f3" fmla="val 11683810"/>
              <a:gd name="f4" fmla="val 6588125"/>
              <a:gd name="f5" fmla="val 11318691"/>
              <a:gd name="f6" fmla="val 5976938"/>
              <a:gd name="f7" fmla="val 15875"/>
              <a:gd name="f8" fmla="val 10583"/>
              <a:gd name="f9" fmla="val 4386792"/>
              <a:gd name="f10" fmla="val 5292"/>
              <a:gd name="f11" fmla="val 2185458"/>
              <a:gd name="f12" fmla="*/ f0 1 11683810"/>
              <a:gd name="f13" fmla="*/ f1 1 6588125"/>
              <a:gd name="f14" fmla="val f2"/>
              <a:gd name="f15" fmla="val f3"/>
              <a:gd name="f16" fmla="val f4"/>
              <a:gd name="f17" fmla="+- f16 0 f14"/>
              <a:gd name="f18" fmla="+- f15 0 f14"/>
              <a:gd name="f19" fmla="*/ f18 1 11683810"/>
              <a:gd name="f20" fmla="*/ f17 1 6588125"/>
              <a:gd name="f21" fmla="*/ f14 1 f19"/>
              <a:gd name="f22" fmla="*/ f15 1 f19"/>
              <a:gd name="f23" fmla="*/ f14 1 f20"/>
              <a:gd name="f24" fmla="*/ f16 1 f20"/>
              <a:gd name="f25" fmla="*/ f21 f12 1"/>
              <a:gd name="f26" fmla="*/ f22 f12 1"/>
              <a:gd name="f27" fmla="*/ f24 f13 1"/>
              <a:gd name="f28" fmla="*/ f23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8" r="f26" b="f27"/>
            <a:pathLst>
              <a:path w="11683810" h="6588125">
                <a:moveTo>
                  <a:pt x="f2" y="f2"/>
                </a:moveTo>
                <a:lnTo>
                  <a:pt x="f5" y="f2"/>
                </a:lnTo>
                <a:lnTo>
                  <a:pt x="f3" y="f6"/>
                </a:lnTo>
                <a:lnTo>
                  <a:pt x="f7" y="f4"/>
                </a:lnTo>
                <a:cubicBezTo>
                  <a:pt x="f8" y="f9"/>
                  <a:pt x="f10" y="f11"/>
                  <a:pt x="f2" y="f2"/>
                </a:cubicBez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152396" dir="4379963" algn="tl">
              <a:srgbClr val="000000">
                <a:alpha val="43000"/>
              </a:srgbClr>
            </a:outerShdw>
          </a:effectLst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4" name="Dowolny kształt 13">
            <a:extLst>
              <a:ext uri="{FF2B5EF4-FFF2-40B4-BE49-F238E27FC236}">
                <a16:creationId xmlns:a16="http://schemas.microsoft.com/office/drawing/2014/main" id="{F7C2FB31-E9FC-4E80-AC14-BA9149E0B338}"/>
              </a:ext>
            </a:extLst>
          </p:cNvPr>
          <p:cNvSpPr/>
          <p:nvPr/>
        </p:nvSpPr>
        <p:spPr>
          <a:xfrm>
            <a:off x="0" y="4282254"/>
            <a:ext cx="11329260" cy="2028843"/>
          </a:xfrm>
          <a:custGeom>
            <a:avLst/>
            <a:gdLst>
              <a:gd name="f0" fmla="val w"/>
              <a:gd name="f1" fmla="val h"/>
              <a:gd name="f2" fmla="val 0"/>
              <a:gd name="f3" fmla="val 11329257"/>
              <a:gd name="f4" fmla="val 2028845"/>
              <a:gd name="f5" fmla="val 588520"/>
              <a:gd name="f6" fmla="val 11244075"/>
              <a:gd name="f7" fmla="val 1424838"/>
              <a:gd name="f8" fmla="*/ f0 1 11329257"/>
              <a:gd name="f9" fmla="*/ f1 1 2028845"/>
              <a:gd name="f10" fmla="val f2"/>
              <a:gd name="f11" fmla="val f3"/>
              <a:gd name="f12" fmla="val f4"/>
              <a:gd name="f13" fmla="+- f12 0 f10"/>
              <a:gd name="f14" fmla="+- f11 0 f10"/>
              <a:gd name="f15" fmla="*/ f14 1 11329257"/>
              <a:gd name="f16" fmla="*/ f13 1 2028845"/>
              <a:gd name="f17" fmla="*/ f10 1 f15"/>
              <a:gd name="f18" fmla="*/ f11 1 f15"/>
              <a:gd name="f19" fmla="*/ f10 1 f16"/>
              <a:gd name="f20" fmla="*/ f12 1 f16"/>
              <a:gd name="f21" fmla="*/ f17 f8 1"/>
              <a:gd name="f22" fmla="*/ f18 f8 1"/>
              <a:gd name="f23" fmla="*/ f20 f9 1"/>
              <a:gd name="f24" fmla="*/ f19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1" t="f24" r="f22" b="f23"/>
            <a:pathLst>
              <a:path w="11329257" h="2028845">
                <a:moveTo>
                  <a:pt x="f2" y="f5"/>
                </a:moveTo>
                <a:lnTo>
                  <a:pt x="f6" y="f2"/>
                </a:lnTo>
                <a:lnTo>
                  <a:pt x="f3" y="f7"/>
                </a:lnTo>
                <a:lnTo>
                  <a:pt x="f2" y="f4"/>
                </a:lnTo>
                <a:lnTo>
                  <a:pt x="f2" y="f5"/>
                </a:lnTo>
                <a:close/>
              </a:path>
            </a:pathLst>
          </a:custGeom>
          <a:gradFill>
            <a:gsLst>
              <a:gs pos="0">
                <a:srgbClr val="EE8011"/>
              </a:gs>
              <a:gs pos="100000">
                <a:srgbClr val="B3600D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5" name="Dowolny kształt 25">
            <a:extLst>
              <a:ext uri="{FF2B5EF4-FFF2-40B4-BE49-F238E27FC236}">
                <a16:creationId xmlns:a16="http://schemas.microsoft.com/office/drawing/2014/main" id="{23B0FF56-C3FB-4776-AF9E-AB8F09B6F580}"/>
              </a:ext>
            </a:extLst>
          </p:cNvPr>
          <p:cNvSpPr/>
          <p:nvPr/>
        </p:nvSpPr>
        <p:spPr>
          <a:xfrm>
            <a:off x="0" y="0"/>
            <a:ext cx="8719581" cy="456879"/>
          </a:xfrm>
          <a:custGeom>
            <a:avLst/>
            <a:gdLst>
              <a:gd name="f0" fmla="val w"/>
              <a:gd name="f1" fmla="val h"/>
              <a:gd name="f2" fmla="val 0"/>
              <a:gd name="f3" fmla="val 8719579"/>
              <a:gd name="f4" fmla="val 456877"/>
              <a:gd name="f5" fmla="*/ f0 1 8719579"/>
              <a:gd name="f6" fmla="*/ f1 1 456877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8719579"/>
              <a:gd name="f13" fmla="*/ f10 1 456877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8719579" h="456877">
                <a:moveTo>
                  <a:pt x="f2" y="f2"/>
                </a:moveTo>
                <a:lnTo>
                  <a:pt x="f3" y="f2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EE8011"/>
              </a:gs>
              <a:gs pos="100000">
                <a:srgbClr val="B3600D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" name="Dowolny kształt 14">
            <a:extLst>
              <a:ext uri="{FF2B5EF4-FFF2-40B4-BE49-F238E27FC236}">
                <a16:creationId xmlns:a16="http://schemas.microsoft.com/office/drawing/2014/main" id="{1C4BBC7B-5811-4E90-8D4F-B8BD0F615526}"/>
              </a:ext>
            </a:extLst>
          </p:cNvPr>
          <p:cNvSpPr/>
          <p:nvPr/>
        </p:nvSpPr>
        <p:spPr>
          <a:xfrm rot="21420016">
            <a:off x="-161794" y="293320"/>
            <a:ext cx="11367116" cy="5751804"/>
          </a:xfrm>
          <a:custGeom>
            <a:avLst/>
            <a:gdLst>
              <a:gd name="f0" fmla="val w"/>
              <a:gd name="f1" fmla="val h"/>
              <a:gd name="f2" fmla="val 0"/>
              <a:gd name="f3" fmla="val 11367116"/>
              <a:gd name="f4" fmla="val 5751804"/>
              <a:gd name="f5" fmla="val 11346705"/>
              <a:gd name="f6" fmla="val 11353509"/>
              <a:gd name="f7" fmla="val 1915114"/>
              <a:gd name="f8" fmla="val 11360312"/>
              <a:gd name="f9" fmla="val 3830229"/>
              <a:gd name="f10" fmla="val 5745343"/>
              <a:gd name="f11" fmla="*/ f0 1 11367116"/>
              <a:gd name="f12" fmla="*/ f1 1 5751804"/>
              <a:gd name="f13" fmla="val f2"/>
              <a:gd name="f14" fmla="val f3"/>
              <a:gd name="f15" fmla="val f4"/>
              <a:gd name="f16" fmla="+- f15 0 f13"/>
              <a:gd name="f17" fmla="+- f14 0 f13"/>
              <a:gd name="f18" fmla="*/ f17 1 11367116"/>
              <a:gd name="f19" fmla="*/ f16 1 5751804"/>
              <a:gd name="f20" fmla="*/ f13 1 f18"/>
              <a:gd name="f21" fmla="*/ f14 1 f18"/>
              <a:gd name="f22" fmla="*/ f13 1 f19"/>
              <a:gd name="f23" fmla="*/ f15 1 f19"/>
              <a:gd name="f24" fmla="*/ f20 f11 1"/>
              <a:gd name="f25" fmla="*/ f21 f11 1"/>
              <a:gd name="f26" fmla="*/ f23 f12 1"/>
              <a:gd name="f27" fmla="*/ f22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1367116" h="5751804">
                <a:moveTo>
                  <a:pt x="f5" y="f2"/>
                </a:moveTo>
                <a:cubicBezTo>
                  <a:pt x="f6" y="f7"/>
                  <a:pt x="f8" y="f9"/>
                  <a:pt x="f3" y="f10"/>
                </a:cubicBezTo>
                <a:lnTo>
                  <a:pt x="f2" y="f4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E5DF7E7-76A1-4A5F-A7AA-9DBC878F9D4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21420016">
            <a:off x="891202" y="662657"/>
            <a:ext cx="9755184" cy="2766526"/>
          </a:xfrm>
        </p:spPr>
        <p:txBody>
          <a:bodyPr anchor="b"/>
          <a:lstStyle>
            <a:lvl1pPr algn="r">
              <a:defRPr sz="8000"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E4099197-0ED4-4E12-A7BA-9D5213FBD0F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21420016">
            <a:off x="983061" y="3505206"/>
            <a:ext cx="9755184" cy="550331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9" name="Data — symbol zastępczy 3">
            <a:extLst>
              <a:ext uri="{FF2B5EF4-FFF2-40B4-BE49-F238E27FC236}">
                <a16:creationId xmlns:a16="http://schemas.microsoft.com/office/drawing/2014/main" id="{2D69FFA8-6945-4626-8714-49E1B7F348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 rot="21420016">
            <a:off x="4948539" y="4578465"/>
            <a:ext cx="6143652" cy="1163107"/>
          </a:xfrm>
        </p:spPr>
        <p:txBody>
          <a:bodyPr anchorCtr="1"/>
          <a:lstStyle>
            <a:lvl1pPr algn="ctr">
              <a:defRPr sz="5400"/>
            </a:lvl1pPr>
          </a:lstStyle>
          <a:p>
            <a:pPr lvl="0"/>
            <a:fld id="{8B2A7EED-7B5E-43FD-A145-B87383742613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10" name="Stopka — symbol zastępczy 4">
            <a:extLst>
              <a:ext uri="{FF2B5EF4-FFF2-40B4-BE49-F238E27FC236}">
                <a16:creationId xmlns:a16="http://schemas.microsoft.com/office/drawing/2014/main" id="{1C5E68CB-6760-4DDE-989C-2923F43AE6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 rot="21420016">
            <a:off x="-9143" y="4882896"/>
            <a:ext cx="4050792" cy="1197864"/>
          </a:xfrm>
        </p:spPr>
        <p:txBody>
          <a:bodyPr/>
          <a:lstStyle>
            <a:lvl1pPr algn="r">
              <a:defRPr sz="5400"/>
            </a:lvl1pPr>
          </a:lstStyle>
          <a:p>
            <a:pPr lvl="0"/>
            <a:endParaRPr lang="pl-PL"/>
          </a:p>
        </p:txBody>
      </p:sp>
      <p:sp>
        <p:nvSpPr>
          <p:cNvPr id="11" name="Numer slajdu — symbol zastępczy 5">
            <a:extLst>
              <a:ext uri="{FF2B5EF4-FFF2-40B4-BE49-F238E27FC236}">
                <a16:creationId xmlns:a16="http://schemas.microsoft.com/office/drawing/2014/main" id="{426AF835-B009-4B3E-AD78-0290FD21ED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 rot="21420016">
            <a:off x="9851755" y="3832643"/>
            <a:ext cx="907185" cy="498466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pPr lvl="0"/>
            <a:fld id="{A19D4FCA-8A5B-462B-952D-9B005EBEE7C3}" type="slidenum">
              <a:t>‹#›</a:t>
            </a:fld>
            <a:endParaRPr lang="pl-PL"/>
          </a:p>
        </p:txBody>
      </p:sp>
      <p:sp>
        <p:nvSpPr>
          <p:cNvPr id="12" name="Gwiazda 5-ramienna 24">
            <a:extLst>
              <a:ext uri="{FF2B5EF4-FFF2-40B4-BE49-F238E27FC236}">
                <a16:creationId xmlns:a16="http://schemas.microsoft.com/office/drawing/2014/main" id="{6059EBE2-F70F-40DE-BA1A-DE6CA846C940}"/>
              </a:ext>
            </a:extLst>
          </p:cNvPr>
          <p:cNvSpPr/>
          <p:nvPr/>
        </p:nvSpPr>
        <p:spPr>
          <a:xfrm rot="21420016">
            <a:off x="4221382" y="5111350"/>
            <a:ext cx="515383" cy="515383"/>
          </a:xfrm>
          <a:custGeom>
            <a:avLst>
              <a:gd name="f11" fmla="val 266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105146"/>
              <a:gd name="f10" fmla="val 110557"/>
              <a:gd name="f11" fmla="val 26693"/>
              <a:gd name="f12" fmla="+- 0 0 -270"/>
              <a:gd name="f13" fmla="+- 0 0 -180"/>
              <a:gd name="f14" fmla="+- 0 0 -90"/>
              <a:gd name="f15" fmla="abs f4"/>
              <a:gd name="f16" fmla="abs f5"/>
              <a:gd name="f17" fmla="abs f6"/>
              <a:gd name="f18" fmla="val f7"/>
              <a:gd name="f19" fmla="val f11"/>
              <a:gd name="f20" fmla="+- 1080000 f2 0"/>
              <a:gd name="f21" fmla="+- 18360000 f2 0"/>
              <a:gd name="f22" fmla="+- 20520000 f2 0"/>
              <a:gd name="f23" fmla="+- 3240000 f2 0"/>
              <a:gd name="f24" fmla="*/ f12 f1 1"/>
              <a:gd name="f25" fmla="*/ f13 f1 1"/>
              <a:gd name="f26" fmla="*/ f14 f1 1"/>
              <a:gd name="f27" fmla="?: f15 f4 1"/>
              <a:gd name="f28" fmla="?: f16 f5 1"/>
              <a:gd name="f29" fmla="?: f17 f6 1"/>
              <a:gd name="f30" fmla="*/ f20 f8 1"/>
              <a:gd name="f31" fmla="*/ f21 f8 1"/>
              <a:gd name="f32" fmla="*/ f22 f8 1"/>
              <a:gd name="f33" fmla="*/ f23 f8 1"/>
              <a:gd name="f34" fmla="*/ f24 1 f3"/>
              <a:gd name="f35" fmla="*/ f25 1 f3"/>
              <a:gd name="f36" fmla="*/ f26 1 f3"/>
              <a:gd name="f37" fmla="*/ f27 1 21600"/>
              <a:gd name="f38" fmla="*/ f28 1 21600"/>
              <a:gd name="f39" fmla="*/ 21600 f27 1"/>
              <a:gd name="f40" fmla="*/ 21600 f28 1"/>
              <a:gd name="f41" fmla="*/ f30 1 f1"/>
              <a:gd name="f42" fmla="*/ f31 1 f1"/>
              <a:gd name="f43" fmla="*/ f32 1 f1"/>
              <a:gd name="f44" fmla="*/ f33 1 f1"/>
              <a:gd name="f45" fmla="+- f34 0 f2"/>
              <a:gd name="f46" fmla="+- f35 0 f2"/>
              <a:gd name="f47" fmla="+- f36 0 f2"/>
              <a:gd name="f48" fmla="min f38 f37"/>
              <a:gd name="f49" fmla="*/ f39 1 f29"/>
              <a:gd name="f50" fmla="*/ f40 1 f29"/>
              <a:gd name="f51" fmla="+- 0 0 f41"/>
              <a:gd name="f52" fmla="+- 0 0 f42"/>
              <a:gd name="f53" fmla="+- 0 0 f43"/>
              <a:gd name="f54" fmla="+- 0 0 f44"/>
              <a:gd name="f55" fmla="val f49"/>
              <a:gd name="f56" fmla="val f50"/>
              <a:gd name="f57" fmla="+- 0 0 f51"/>
              <a:gd name="f58" fmla="+- 0 0 f52"/>
              <a:gd name="f59" fmla="+- 0 0 f53"/>
              <a:gd name="f60" fmla="+- 0 0 f54"/>
              <a:gd name="f61" fmla="*/ f18 f48 1"/>
              <a:gd name="f62" fmla="+- f56 0 f18"/>
              <a:gd name="f63" fmla="+- f55 0 f18"/>
              <a:gd name="f64" fmla="*/ f57 f1 1"/>
              <a:gd name="f65" fmla="*/ f58 f1 1"/>
              <a:gd name="f66" fmla="*/ f59 f1 1"/>
              <a:gd name="f67" fmla="*/ f60 f1 1"/>
              <a:gd name="f68" fmla="*/ f62 1 2"/>
              <a:gd name="f69" fmla="*/ f63 1 2"/>
              <a:gd name="f70" fmla="*/ f64 1 f8"/>
              <a:gd name="f71" fmla="*/ f65 1 f8"/>
              <a:gd name="f72" fmla="*/ f66 1 f8"/>
              <a:gd name="f73" fmla="*/ f67 1 f8"/>
              <a:gd name="f74" fmla="+- f18 f68 0"/>
              <a:gd name="f75" fmla="+- f18 f69 0"/>
              <a:gd name="f76" fmla="*/ f69 f9 1"/>
              <a:gd name="f77" fmla="*/ f68 f10 1"/>
              <a:gd name="f78" fmla="+- f70 0 f2"/>
              <a:gd name="f79" fmla="+- f71 0 f2"/>
              <a:gd name="f80" fmla="+- f72 0 f2"/>
              <a:gd name="f81" fmla="+- f73 0 f2"/>
              <a:gd name="f82" fmla="*/ f76 1 100000"/>
              <a:gd name="f83" fmla="*/ f77 1 100000"/>
              <a:gd name="f84" fmla="*/ f74 f10 1"/>
              <a:gd name="f85" fmla="cos 1 f78"/>
              <a:gd name="f86" fmla="cos 1 f79"/>
              <a:gd name="f87" fmla="sin 1 f78"/>
              <a:gd name="f88" fmla="sin 1 f79"/>
              <a:gd name="f89" fmla="cos 1 f80"/>
              <a:gd name="f90" fmla="cos 1 f81"/>
              <a:gd name="f91" fmla="sin 1 f81"/>
              <a:gd name="f92" fmla="sin 1 f80"/>
              <a:gd name="f93" fmla="*/ f75 f48 1"/>
              <a:gd name="f94" fmla="*/ f84 1 100000"/>
              <a:gd name="f95" fmla="+- 0 0 f85"/>
              <a:gd name="f96" fmla="+- 0 0 f86"/>
              <a:gd name="f97" fmla="+- 0 0 f87"/>
              <a:gd name="f98" fmla="+- 0 0 f88"/>
              <a:gd name="f99" fmla="*/ f82 f19 1"/>
              <a:gd name="f100" fmla="*/ f83 f19 1"/>
              <a:gd name="f101" fmla="+- 0 0 f89"/>
              <a:gd name="f102" fmla="+- 0 0 f90"/>
              <a:gd name="f103" fmla="+- 0 0 f91"/>
              <a:gd name="f104" fmla="+- 0 0 f92"/>
              <a:gd name="f105" fmla="+- 0 0 f95"/>
              <a:gd name="f106" fmla="+- 0 0 f96"/>
              <a:gd name="f107" fmla="+- 0 0 f97"/>
              <a:gd name="f108" fmla="+- 0 0 f98"/>
              <a:gd name="f109" fmla="*/ f99 1 50000"/>
              <a:gd name="f110" fmla="*/ f100 1 50000"/>
              <a:gd name="f111" fmla="+- 0 0 f101"/>
              <a:gd name="f112" fmla="+- 0 0 f102"/>
              <a:gd name="f113" fmla="+- 0 0 f103"/>
              <a:gd name="f114" fmla="+- 0 0 f104"/>
              <a:gd name="f115" fmla="*/ f105 f82 1"/>
              <a:gd name="f116" fmla="*/ f106 f82 1"/>
              <a:gd name="f117" fmla="*/ f107 f83 1"/>
              <a:gd name="f118" fmla="*/ f108 f83 1"/>
              <a:gd name="f119" fmla="*/ f111 f109 1"/>
              <a:gd name="f120" fmla="*/ f112 f109 1"/>
              <a:gd name="f121" fmla="*/ f113 f110 1"/>
              <a:gd name="f122" fmla="*/ f114 f110 1"/>
              <a:gd name="f123" fmla="+- f94 f110 0"/>
              <a:gd name="f124" fmla="+- f75 0 f115"/>
              <a:gd name="f125" fmla="+- f75 0 f116"/>
              <a:gd name="f126" fmla="+- f75 f116 0"/>
              <a:gd name="f127" fmla="+- f75 f115 0"/>
              <a:gd name="f128" fmla="+- f94 0 f117"/>
              <a:gd name="f129" fmla="+- f94 0 f118"/>
              <a:gd name="f130" fmla="+- f75 0 f119"/>
              <a:gd name="f131" fmla="+- f75 0 f120"/>
              <a:gd name="f132" fmla="+- f75 f120 0"/>
              <a:gd name="f133" fmla="+- f75 f119 0"/>
              <a:gd name="f134" fmla="+- f94 0 f121"/>
              <a:gd name="f135" fmla="+- f94 0 f122"/>
              <a:gd name="f136" fmla="*/ f123 f48 1"/>
              <a:gd name="f137" fmla="*/ f130 f48 1"/>
              <a:gd name="f138" fmla="*/ f134 f48 1"/>
              <a:gd name="f139" fmla="*/ f133 f48 1"/>
              <a:gd name="f140" fmla="*/ f124 f48 1"/>
              <a:gd name="f141" fmla="*/ f128 f48 1"/>
              <a:gd name="f142" fmla="*/ f131 f48 1"/>
              <a:gd name="f143" fmla="*/ f132 f48 1"/>
              <a:gd name="f144" fmla="*/ f127 f48 1"/>
              <a:gd name="f145" fmla="*/ f135 f48 1"/>
              <a:gd name="f146" fmla="*/ f126 f48 1"/>
              <a:gd name="f147" fmla="*/ f129 f48 1"/>
              <a:gd name="f148" fmla="*/ f12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5">
                <a:pos x="f140" y="f141"/>
              </a:cxn>
              <a:cxn ang="f46">
                <a:pos x="f148" y="f147"/>
              </a:cxn>
              <a:cxn ang="f46">
                <a:pos x="f146" y="f147"/>
              </a:cxn>
              <a:cxn ang="f47">
                <a:pos x="f144" y="f141"/>
              </a:cxn>
            </a:cxnLst>
            <a:rect l="f137" t="f138" r="f139" b="f136"/>
            <a:pathLst>
              <a:path>
                <a:moveTo>
                  <a:pt x="f140" y="f141"/>
                </a:moveTo>
                <a:lnTo>
                  <a:pt x="f142" y="f138"/>
                </a:lnTo>
                <a:lnTo>
                  <a:pt x="f93" y="f61"/>
                </a:lnTo>
                <a:lnTo>
                  <a:pt x="f143" y="f138"/>
                </a:lnTo>
                <a:lnTo>
                  <a:pt x="f144" y="f141"/>
                </a:lnTo>
                <a:lnTo>
                  <a:pt x="f139" y="f145"/>
                </a:lnTo>
                <a:lnTo>
                  <a:pt x="f146" y="f147"/>
                </a:lnTo>
                <a:lnTo>
                  <a:pt x="f93" y="f136"/>
                </a:lnTo>
                <a:lnTo>
                  <a:pt x="f148" y="f147"/>
                </a:lnTo>
                <a:lnTo>
                  <a:pt x="f137" y="f145"/>
                </a:lnTo>
                <a:close/>
              </a:path>
            </a:pathLst>
          </a:custGeom>
          <a:solidFill>
            <a:srgbClr val="F8CCA0">
              <a:alpha val="60000"/>
            </a:srgbClr>
          </a:soli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8852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zny 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9814B3-56BA-478F-8DA6-4C47766E0C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106332"/>
            <a:ext cx="10394707" cy="588846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F59FC19D-6A49-481E-A276-5662E57D972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85800" y="685800"/>
            <a:ext cx="10392512" cy="3194904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="t" anchorCtr="1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pl-PL"/>
              <a:t>Kliknij ikonę, aby dodać obraz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5832EAC6-415B-47B0-A286-06E94AB4F6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5781" y="4702923"/>
            <a:ext cx="10394725" cy="682471"/>
          </a:xfrm>
        </p:spPr>
        <p:txBody>
          <a:bodyPr anchor="t"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5569F97-C660-4472-B1A8-C412EFC829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0A9686-1AEB-452D-BA01-3A848F0A4E5E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F9B43417-D5E7-47E8-B30D-10EA0AEE9B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AA03CD4E-EEE9-4CFD-B8A8-E9F3F595FD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44A4B4-FB8E-4ACA-9091-3AA3984D663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902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39DCD5-1DAD-4647-8CDA-D9B68D1149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10396901" cy="3194904"/>
          </a:xfrm>
        </p:spPr>
        <p:txBody>
          <a:bodyPr anchorCtr="1"/>
          <a:lstStyle>
            <a:lvl1pPr algn="ctr">
              <a:defRPr sz="4800"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— symbol zastępczy 3">
            <a:extLst>
              <a:ext uri="{FF2B5EF4-FFF2-40B4-BE49-F238E27FC236}">
                <a16:creationId xmlns:a16="http://schemas.microsoft.com/office/drawing/2014/main" id="{731DF79F-B186-4A44-801B-3E7E14047C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5781" y="4106332"/>
            <a:ext cx="10394725" cy="1273603"/>
          </a:xfrm>
        </p:spPr>
        <p:txBody>
          <a:bodyPr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a — symbol zastępczy 4">
            <a:extLst>
              <a:ext uri="{FF2B5EF4-FFF2-40B4-BE49-F238E27FC236}">
                <a16:creationId xmlns:a16="http://schemas.microsoft.com/office/drawing/2014/main" id="{AA21F0F2-00BE-4BFC-A254-6AF787FA33C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25CE76-DE37-4F04-9163-B561ECECA2C9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5" name="Stopka — symbol zastępczy 5">
            <a:extLst>
              <a:ext uri="{FF2B5EF4-FFF2-40B4-BE49-F238E27FC236}">
                <a16:creationId xmlns:a16="http://schemas.microsoft.com/office/drawing/2014/main" id="{A330579F-B80B-4F08-8A36-B4B289CAEA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Numer slajdu — symbol zastępczy 6">
            <a:extLst>
              <a:ext uri="{FF2B5EF4-FFF2-40B4-BE49-F238E27FC236}">
                <a16:creationId xmlns:a16="http://schemas.microsoft.com/office/drawing/2014/main" id="{A95C0BF5-8037-4395-BAE2-6443B2A0B8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A5A61C-7D32-4DB2-A6D8-BC253D5EEE3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07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00E75-0059-4DC0-B8E8-F8FC919E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1731" y="685800"/>
            <a:ext cx="9525021" cy="2916707"/>
          </a:xfrm>
        </p:spPr>
        <p:txBody>
          <a:bodyPr anchorCtr="1"/>
          <a:lstStyle>
            <a:lvl1pPr algn="ctr">
              <a:defRPr sz="4800"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— symbol zastępczy 3">
            <a:extLst>
              <a:ext uri="{FF2B5EF4-FFF2-40B4-BE49-F238E27FC236}">
                <a16:creationId xmlns:a16="http://schemas.microsoft.com/office/drawing/2014/main" id="{998D24F6-36C0-40FD-B938-84FBA881BE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0264" y="3610032"/>
            <a:ext cx="8667954" cy="377766"/>
          </a:xfrm>
        </p:spPr>
        <p:txBody>
          <a:bodyPr anchor="t"/>
          <a:lstStyle>
            <a:lvl1pPr marL="0" indent="0" algn="r"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9079B8EA-E3BE-4D89-9947-EDB461CDFD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5800" y="4106332"/>
            <a:ext cx="10396883" cy="1268254"/>
          </a:xfrm>
        </p:spPr>
        <p:txBody>
          <a:bodyPr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8D898A11-B982-42FE-858F-6629B9FDB6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239024-22B8-464C-93E5-984B87918402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A5BCCBAF-6F48-49BF-8EB8-A1259FB231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0F72D9ED-3387-4411-AEED-5B810ED9E8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CB4112-E27F-4E0C-AE1F-888D2470C5CF}" type="slidenum">
              <a:t>‹#›</a:t>
            </a:fld>
            <a:endParaRPr lang="pl-PL"/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id="{E2FBB20D-3E3A-4A2C-8F5C-0E16109FCDB6}"/>
              </a:ext>
            </a:extLst>
          </p:cNvPr>
          <p:cNvSpPr txBox="1"/>
          <p:nvPr/>
        </p:nvSpPr>
        <p:spPr>
          <a:xfrm>
            <a:off x="685800" y="892628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8000" b="0" i="0" u="none" strike="noStrike" kern="1200" cap="all" spc="0" baseline="0">
                <a:solidFill>
                  <a:srgbClr val="000000"/>
                </a:solidFill>
                <a:uFillTx/>
                <a:latin typeface="Impact"/>
              </a:rPr>
              <a:t>“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id="{F20940BF-60AE-44A9-BE0E-6F69A9CF386F}"/>
              </a:ext>
            </a:extLst>
          </p:cNvPr>
          <p:cNvSpPr txBox="1"/>
          <p:nvPr/>
        </p:nvSpPr>
        <p:spPr>
          <a:xfrm>
            <a:off x="10473080" y="29228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8000" b="0" i="0" u="none" strike="noStrike" kern="1200" cap="all" spc="0" baseline="0">
                <a:solidFill>
                  <a:srgbClr val="000000"/>
                </a:solidFill>
                <a:uFillTx/>
                <a:latin typeface="Impac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214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CB0579-4DBD-4909-9EC7-599CA3BF21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1723854"/>
            <a:ext cx="10394707" cy="2511838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— symbol zastępczy 3">
            <a:extLst>
              <a:ext uri="{FF2B5EF4-FFF2-40B4-BE49-F238E27FC236}">
                <a16:creationId xmlns:a16="http://schemas.microsoft.com/office/drawing/2014/main" id="{4167D6CC-B261-4512-B053-FB70FC4BC4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5800" y="4247470"/>
            <a:ext cx="10394707" cy="1140640"/>
          </a:xfrm>
        </p:spPr>
        <p:txBody>
          <a:bodyPr anchor="t"/>
          <a:lstStyle>
            <a:lvl1pPr marL="0" indent="0">
              <a:buNone/>
              <a:defRPr sz="18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a — symbol zastępczy 4">
            <a:extLst>
              <a:ext uri="{FF2B5EF4-FFF2-40B4-BE49-F238E27FC236}">
                <a16:creationId xmlns:a16="http://schemas.microsoft.com/office/drawing/2014/main" id="{DE0C364E-7A19-47C3-8D8A-0EE7250BAE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017A9F-A899-48D3-9D61-BF589FFA4F14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5" name="Stopka — symbol zastępczy 5">
            <a:extLst>
              <a:ext uri="{FF2B5EF4-FFF2-40B4-BE49-F238E27FC236}">
                <a16:creationId xmlns:a16="http://schemas.microsoft.com/office/drawing/2014/main" id="{138B16B8-24AF-466D-86C5-2764226E0A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Numer slajdu — symbol zastępczy 6">
            <a:extLst>
              <a:ext uri="{FF2B5EF4-FFF2-40B4-BE49-F238E27FC236}">
                <a16:creationId xmlns:a16="http://schemas.microsoft.com/office/drawing/2014/main" id="{47DDB488-3021-479A-AD1C-34CD32D2F7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CF474E-7CBD-4939-A5AB-AEE34790FE2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22700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B8E59E-A8A0-4E5C-AC36-67B9ADC87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10394707" cy="1151961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4B57DB7C-733F-4B5D-85BC-13F4528281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5800" y="2063398"/>
            <a:ext cx="3310128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90000"/>
              </a:lnSpc>
              <a:buNone/>
              <a:defRPr sz="2400">
                <a:solidFill>
                  <a:srgbClr val="EE801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B5D724BB-50B3-4470-931E-3452C9C52C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5800" y="2639662"/>
            <a:ext cx="3310128" cy="2734924"/>
          </a:xfrm>
        </p:spPr>
        <p:txBody>
          <a:bodyPr anchor="t"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98C0B4F8-C6F6-403A-9400-994DE81255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34622" y="2063398"/>
            <a:ext cx="3310128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90000"/>
              </a:lnSpc>
              <a:buNone/>
              <a:defRPr sz="2400">
                <a:solidFill>
                  <a:srgbClr val="EE801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Tekst — symbol zastępczy 3">
            <a:extLst>
              <a:ext uri="{FF2B5EF4-FFF2-40B4-BE49-F238E27FC236}">
                <a16:creationId xmlns:a16="http://schemas.microsoft.com/office/drawing/2014/main" id="{7117197E-BC5A-407F-8406-0504E7D74F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34622" y="2639662"/>
            <a:ext cx="3310128" cy="2734924"/>
          </a:xfrm>
        </p:spPr>
        <p:txBody>
          <a:bodyPr anchor="t"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Tekst — symbol zastępczy 4">
            <a:extLst>
              <a:ext uri="{FF2B5EF4-FFF2-40B4-BE49-F238E27FC236}">
                <a16:creationId xmlns:a16="http://schemas.microsoft.com/office/drawing/2014/main" id="{FA61D747-EE1D-46ED-A2B0-58251C9652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70379" y="2063398"/>
            <a:ext cx="3310128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90000"/>
              </a:lnSpc>
              <a:buNone/>
              <a:defRPr sz="2400">
                <a:solidFill>
                  <a:srgbClr val="EE801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kst — symbol zastępczy 3">
            <a:extLst>
              <a:ext uri="{FF2B5EF4-FFF2-40B4-BE49-F238E27FC236}">
                <a16:creationId xmlns:a16="http://schemas.microsoft.com/office/drawing/2014/main" id="{8E48BFCD-8A90-40BC-BD7E-F233490D7B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70379" y="2639662"/>
            <a:ext cx="3310128" cy="2734924"/>
          </a:xfrm>
        </p:spPr>
        <p:txBody>
          <a:bodyPr anchor="t"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Data — symbol zastępczy 2">
            <a:extLst>
              <a:ext uri="{FF2B5EF4-FFF2-40B4-BE49-F238E27FC236}">
                <a16:creationId xmlns:a16="http://schemas.microsoft.com/office/drawing/2014/main" id="{687802D7-8F5D-44E6-936C-2984556DFE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EAF411-E364-44D5-BB0F-15CAB025B8A9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10" name="Stopka — symbol zastępczy 3">
            <a:extLst>
              <a:ext uri="{FF2B5EF4-FFF2-40B4-BE49-F238E27FC236}">
                <a16:creationId xmlns:a16="http://schemas.microsoft.com/office/drawing/2014/main" id="{AEDB7455-8823-48F8-BD2F-057A628EC2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11" name="Numer slajdu — symbol zastępczy 4">
            <a:extLst>
              <a:ext uri="{FF2B5EF4-FFF2-40B4-BE49-F238E27FC236}">
                <a16:creationId xmlns:a16="http://schemas.microsoft.com/office/drawing/2014/main" id="{857E4CD3-EA11-4A52-9AFB-046DC6DE20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7CE7A9-BC45-41C5-BE0A-BA4E74EC555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616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FFD9A0-C1C3-4B4E-A0F7-DE8F3D97FE2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63CE1E93-CB24-4B44-9E26-CCC12AC599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1844" y="3813020"/>
            <a:ext cx="3310128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90000"/>
              </a:lnSpc>
              <a:buNone/>
              <a:defRPr sz="2200">
                <a:solidFill>
                  <a:srgbClr val="EE801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Obraz — symbol zastępczy 2">
            <a:extLst>
              <a:ext uri="{FF2B5EF4-FFF2-40B4-BE49-F238E27FC236}">
                <a16:creationId xmlns:a16="http://schemas.microsoft.com/office/drawing/2014/main" id="{9BB2DC5A-BF47-4BC0-9D1D-D15BD178312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85781" y="2063398"/>
            <a:ext cx="3310128" cy="1536722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="t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/>
              <a:t>Kliknij ikonę, aby dodać obraz</a:t>
            </a:r>
          </a:p>
        </p:txBody>
      </p:sp>
      <p:sp>
        <p:nvSpPr>
          <p:cNvPr id="5" name="Tekst — symbol zastępczy 3">
            <a:extLst>
              <a:ext uri="{FF2B5EF4-FFF2-40B4-BE49-F238E27FC236}">
                <a16:creationId xmlns:a16="http://schemas.microsoft.com/office/drawing/2014/main" id="{7C4285B2-1290-4BFC-BF34-941D2C1B0E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1844" y="4389284"/>
            <a:ext cx="3310128" cy="985302"/>
          </a:xfrm>
        </p:spPr>
        <p:txBody>
          <a:bodyPr anchor="t"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Tekst — symbol zastępczy 4">
            <a:extLst>
              <a:ext uri="{FF2B5EF4-FFF2-40B4-BE49-F238E27FC236}">
                <a16:creationId xmlns:a16="http://schemas.microsoft.com/office/drawing/2014/main" id="{99A6FE15-4525-4337-A3F1-5BFEF50876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37411" y="3813020"/>
            <a:ext cx="3310128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90000"/>
              </a:lnSpc>
              <a:buNone/>
              <a:defRPr sz="2200">
                <a:solidFill>
                  <a:srgbClr val="EE801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Obraz — symbol zastępczy 2">
            <a:extLst>
              <a:ext uri="{FF2B5EF4-FFF2-40B4-BE49-F238E27FC236}">
                <a16:creationId xmlns:a16="http://schemas.microsoft.com/office/drawing/2014/main" id="{970CDFFA-8201-4999-9545-9560C1611B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35994" y="2063398"/>
            <a:ext cx="3310128" cy="1535241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="t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/>
              <a:t>Kliknij ikonę, aby dodać obraz</a:t>
            </a:r>
          </a:p>
        </p:txBody>
      </p:sp>
      <p:sp>
        <p:nvSpPr>
          <p:cNvPr id="8" name="Tekst — symbol zastępczy 3">
            <a:extLst>
              <a:ext uri="{FF2B5EF4-FFF2-40B4-BE49-F238E27FC236}">
                <a16:creationId xmlns:a16="http://schemas.microsoft.com/office/drawing/2014/main" id="{97A710C3-17CC-425A-B2E3-F65FA08120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35994" y="4389284"/>
            <a:ext cx="3310128" cy="985302"/>
          </a:xfrm>
        </p:spPr>
        <p:txBody>
          <a:bodyPr anchor="t"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kst — symbol zastępczy 4">
            <a:extLst>
              <a:ext uri="{FF2B5EF4-FFF2-40B4-BE49-F238E27FC236}">
                <a16:creationId xmlns:a16="http://schemas.microsoft.com/office/drawing/2014/main" id="{16970A62-8AF3-4398-B34E-0B0B59D888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68943" y="3813020"/>
            <a:ext cx="3310128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90000"/>
              </a:lnSpc>
              <a:buNone/>
              <a:defRPr sz="2200">
                <a:solidFill>
                  <a:srgbClr val="EE801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Obraz — symbol zastępczy 2">
            <a:extLst>
              <a:ext uri="{FF2B5EF4-FFF2-40B4-BE49-F238E27FC236}">
                <a16:creationId xmlns:a16="http://schemas.microsoft.com/office/drawing/2014/main" id="{88431022-FCC3-4988-8AE3-EF1314F5E11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68815" y="2063398"/>
            <a:ext cx="3310128" cy="1537197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="t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/>
              <a:t>Kliknij ikonę, aby dodać obraz</a:t>
            </a:r>
          </a:p>
        </p:txBody>
      </p:sp>
      <p:sp>
        <p:nvSpPr>
          <p:cNvPr id="11" name="Tekst — symbol zastępczy 3">
            <a:extLst>
              <a:ext uri="{FF2B5EF4-FFF2-40B4-BE49-F238E27FC236}">
                <a16:creationId xmlns:a16="http://schemas.microsoft.com/office/drawing/2014/main" id="{36B62B2B-D7F2-4742-BE83-EBA920A04D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68815" y="4389284"/>
            <a:ext cx="3310128" cy="985302"/>
          </a:xfrm>
        </p:spPr>
        <p:txBody>
          <a:bodyPr anchor="t"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Data — symbol zastępczy 2">
            <a:extLst>
              <a:ext uri="{FF2B5EF4-FFF2-40B4-BE49-F238E27FC236}">
                <a16:creationId xmlns:a16="http://schemas.microsoft.com/office/drawing/2014/main" id="{73CD6CB3-F5C2-4B46-B04B-3DD399A4E8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C250D0-FFD8-4CE7-ADCD-EDA209D8BF7A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13" name="Stopka — symbol zastępczy 3">
            <a:extLst>
              <a:ext uri="{FF2B5EF4-FFF2-40B4-BE49-F238E27FC236}">
                <a16:creationId xmlns:a16="http://schemas.microsoft.com/office/drawing/2014/main" id="{5AE845A8-4191-4357-9A8E-C5155FF0BA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14" name="Numer slajdu — symbol zastępczy 4">
            <a:extLst>
              <a:ext uri="{FF2B5EF4-FFF2-40B4-BE49-F238E27FC236}">
                <a16:creationId xmlns:a16="http://schemas.microsoft.com/office/drawing/2014/main" id="{61DCE52B-FE93-43FD-BF7D-DFB2C49684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425981-7B61-4D52-A320-E47013FB909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759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8EC98B-AA3D-4DE6-A7F0-15CC1AF2F07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pionowy — symbol zastępczy 2">
            <a:extLst>
              <a:ext uri="{FF2B5EF4-FFF2-40B4-BE49-F238E27FC236}">
                <a16:creationId xmlns:a16="http://schemas.microsoft.com/office/drawing/2014/main" id="{EB58A924-5257-40A5-ACE9-57CB1BEE747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85800" y="2063398"/>
            <a:ext cx="10394707" cy="3311188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9C4CFF81-7755-4C66-9A49-FA631C4EAE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E9C60C-BD0F-402B-B1FC-1D926E464AB7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45AB318A-E897-4573-B7EE-D2F0F929A3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0D07FDF-7E73-44AD-8B3D-D7582D38CA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19086C-B9B8-4AF7-88ED-9885BEFC195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27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665EE3A-B5CC-44E0-83E2-2655D011118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15858" y="685800"/>
            <a:ext cx="2264648" cy="468878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pionowy — symbol zastępczy 2">
            <a:extLst>
              <a:ext uri="{FF2B5EF4-FFF2-40B4-BE49-F238E27FC236}">
                <a16:creationId xmlns:a16="http://schemas.microsoft.com/office/drawing/2014/main" id="{31D39B72-55B5-45C0-BF08-57E98D300B6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85800" y="685800"/>
            <a:ext cx="7904430" cy="4688787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884D4C66-C5C4-42B7-89AA-C235EF1B6B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F8F588-3756-4200-A598-E5D9F356DEC2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705241D2-4655-4099-9290-70E0E53E76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4C0C545-73C2-466A-AD06-F4892A535F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007B04-8F65-4015-81E5-9EACDB54485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41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0DD0E2-121E-4D92-A52D-5FCB52D83B3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333A3D95-DF17-4AE4-8E20-376E3F7AFA5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2063398"/>
            <a:ext cx="10394707" cy="3311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4BAFFDA2-B291-402D-B5EC-8513BB2EAC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B575B-EF6F-4303-9BFF-4C5450D9D7ED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10BFA3E-66CA-460D-B0A1-DDD60AE3D6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BAB99551-4B32-4632-96A7-9FD9FBBD44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53FACF-C1D5-4B98-B1AC-AA1DE24FFA6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600808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F59B8A-BC71-4794-933C-1583930773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10394707" cy="3193487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4500A824-8E2B-4C07-B734-F9B66642E4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42264"/>
            <a:ext cx="10394707" cy="1639610"/>
          </a:xfrm>
        </p:spPr>
        <p:txBody>
          <a:bodyPr anchor="t"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86BA575A-938E-44E0-89DF-5F45C1845E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1C9558-6CC1-436B-99F6-53996223471F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054C4E39-54F2-488D-B7AD-74279A64D7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4B6BEFD7-7D8C-464E-A2AD-C2C636C018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589792-A6FD-45F9-9FB8-B1C35BFF47C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2045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CAF30-06F9-4951-B466-E90E2BBAB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10396883" cy="11581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D5CF4FA8-8DC1-4886-A3C7-596FFC25AB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2063398"/>
            <a:ext cx="5088718" cy="3311188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D2A72D15-DE95-4623-B78A-11CA308534A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993974" y="2063398"/>
            <a:ext cx="5086542" cy="3311188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47E6355E-1E7A-435F-8CA8-FA994D1AE7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D334D6-3A63-480B-83F8-DC65492E6F72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3385EF23-6B18-45A4-8FE5-6F88272BC5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520E54C4-C67A-40A4-AB98-C322B36CF3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DD75A9-2085-4281-B2E3-19907A87982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325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581A2-334A-471E-8265-BF78429E27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10394707" cy="11581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360B5B18-147C-4491-A50C-3F6B545C8C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8359" y="2063398"/>
            <a:ext cx="4856158" cy="6799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>
                <a:solidFill>
                  <a:srgbClr val="EE801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68E93DE3-814C-4194-A018-A17A19DE096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85800" y="2861733"/>
            <a:ext cx="5088709" cy="2512853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CFCF4133-3C52-4583-AB5D-57F8A5265DA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218194" y="2063398"/>
            <a:ext cx="4864489" cy="6799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>
                <a:solidFill>
                  <a:srgbClr val="EE801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D8B6A2ED-C97A-48B5-B86D-C0A42B788FC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993965" y="2861733"/>
            <a:ext cx="5088709" cy="2512853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76D0CCD0-4E47-4BEA-BA66-964047498E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FF3AE5-B0EE-4B7C-B613-26191B890AF0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4B74FBF4-65AC-4C63-B11B-FAE545C4D9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95DA1886-E3BA-49A5-BAEE-E50778A75E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7533E8-142B-4E28-A79B-FDDBFA3C7CF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07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BEA0A9-C0BE-4421-874E-C06DEA8C6E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14C145C2-7284-43CD-A476-FDFDB47B2E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2C864B-3694-4D9E-9312-2832330E312D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86702CAC-BD3B-4FCD-98E2-FBA2E7A4CB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EC93AB25-26C7-4FF6-84A2-BA78AD6CBD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606260-A1C1-46DA-B7CD-FCFCE256F5C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20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66201884-8F35-4139-88AF-A9DF99DF900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7BF0D7-8249-4EB8-9B10-7AD4D3BE56C1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20FC534C-505C-43BE-9133-9E36C35101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C4DC59A9-737C-43E3-98D8-72640D9AAA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E6F67-2044-4C59-9C9E-35F8528D4EB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9384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484BEE-3967-4B67-A352-57FC2A62F7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645" y="685800"/>
            <a:ext cx="4126860" cy="2023256"/>
          </a:xfrm>
        </p:spPr>
        <p:txBody>
          <a:bodyPr anchor="b" anchorCtr="1"/>
          <a:lstStyle>
            <a:lvl1pPr algn="ctr">
              <a:defRPr sz="3600"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557760DE-0F4B-4D37-A414-8AB179298F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46134" y="685800"/>
            <a:ext cx="6034372" cy="46887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FAE2A98F-B2DC-4D2C-9D96-82D66D89483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645" y="2709056"/>
            <a:ext cx="4126860" cy="2665530"/>
          </a:xfrm>
        </p:spPr>
        <p:txBody>
          <a:bodyPr anchor="t"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E5089C58-E8FE-46B6-95C8-949C93B954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F79138-8D8A-459F-81A7-ACE55E237014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6C7237B0-5D47-4F67-97F9-4A5B3A2DEC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7A17004D-4726-49E5-9442-25E736355E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41F4D9-BB32-4EA7-B270-8A09F5628F5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31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16D1B0-E57D-4958-AC55-306FD596B5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6345305" cy="2023256"/>
          </a:xfrm>
        </p:spPr>
        <p:txBody>
          <a:bodyPr anchor="b" anchorCtr="1"/>
          <a:lstStyle>
            <a:lvl1pPr algn="ctr">
              <a:defRPr sz="3600"/>
            </a:lvl1pPr>
          </a:lstStyle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1FAC843A-B2A4-4E17-8C2E-1829A7BC83A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7482361" y="0"/>
            <a:ext cx="3598145" cy="5071536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="t" anchorCtr="1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pl-PL"/>
              <a:t>Kliknij ikonę, aby dodać obraz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90ED2F83-85D1-488F-8E6B-31DF48A6E73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85800" y="2709056"/>
            <a:ext cx="6345305" cy="2362480"/>
          </a:xfrm>
        </p:spPr>
        <p:txBody>
          <a:bodyPr anchor="t"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64D72899-6500-44F5-8993-89ECDBA972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48924B-44DB-481A-B63E-ED1E743AAD90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C802D15A-795E-498C-AFD6-D8DAE4BCEA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12223612-F38C-42B2-A191-872A605DFC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168613-82FC-47ED-8CF9-91C6B65B1F9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06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Brickwork-HD-R1a.jpg">
            <a:extLst>
              <a:ext uri="{FF2B5EF4-FFF2-40B4-BE49-F238E27FC236}">
                <a16:creationId xmlns:a16="http://schemas.microsoft.com/office/drawing/2014/main" id="{5DF1AE44-D82B-4238-B9F0-D90BFE7DC2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upa 9">
            <a:extLst>
              <a:ext uri="{FF2B5EF4-FFF2-40B4-BE49-F238E27FC236}">
                <a16:creationId xmlns:a16="http://schemas.microsoft.com/office/drawing/2014/main" id="{74D79A87-6B68-4B84-B65D-EDDB398D2860}"/>
              </a:ext>
            </a:extLst>
          </p:cNvPr>
          <p:cNvGrpSpPr/>
          <p:nvPr/>
        </p:nvGrpSpPr>
        <p:grpSpPr>
          <a:xfrm>
            <a:off x="-25392" y="0"/>
            <a:ext cx="12005339" cy="6644085"/>
            <a:chOff x="-25392" y="0"/>
            <a:chExt cx="12005339" cy="6644085"/>
          </a:xfrm>
        </p:grpSpPr>
        <p:sp>
          <p:nvSpPr>
            <p:cNvPr id="4" name="Prostokąt 10">
              <a:extLst>
                <a:ext uri="{FF2B5EF4-FFF2-40B4-BE49-F238E27FC236}">
                  <a16:creationId xmlns:a16="http://schemas.microsoft.com/office/drawing/2014/main" id="{3495685F-A141-4C8D-99A5-C7FEA8683B44}"/>
                </a:ext>
              </a:extLst>
            </p:cNvPr>
            <p:cNvSpPr/>
            <p:nvPr/>
          </p:nvSpPr>
          <p:spPr>
            <a:xfrm>
              <a:off x="0" y="0"/>
              <a:ext cx="11979947" cy="6644085"/>
            </a:xfrm>
            <a:prstGeom prst="rect">
              <a:avLst/>
            </a:prstGeom>
            <a:blipFill>
              <a:blip r:embed="rId19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  <a:effectLst>
              <a:outerShdw dist="76196" dir="4380172" algn="tl">
                <a:srgbClr val="000000">
                  <a:alpha val="68000"/>
                </a:srgbClr>
              </a:outerShdw>
            </a:effectLst>
          </p:spPr>
          <p:txBody>
            <a:bodyPr lIns="0" tIns="0" rIns="0" bIns="0"/>
            <a:lstStyle/>
            <a:p>
              <a:endParaRPr lang="pl-PL"/>
            </a:p>
          </p:txBody>
        </p:sp>
        <p:sp>
          <p:nvSpPr>
            <p:cNvPr id="5" name="Dowolny kształt 11">
              <a:extLst>
                <a:ext uri="{FF2B5EF4-FFF2-40B4-BE49-F238E27FC236}">
                  <a16:creationId xmlns:a16="http://schemas.microsoft.com/office/drawing/2014/main" id="{47B65089-C6E0-4C73-8CCC-79305AF04AF8}"/>
                </a:ext>
              </a:extLst>
            </p:cNvPr>
            <p:cNvSpPr/>
            <p:nvPr/>
          </p:nvSpPr>
          <p:spPr>
            <a:xfrm>
              <a:off x="-25392" y="0"/>
              <a:ext cx="11773293" cy="64195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73291"/>
                <a:gd name="f4" fmla="val 6419514"/>
                <a:gd name="f5" fmla="val 11750059"/>
                <a:gd name="f6" fmla="val 6411047"/>
                <a:gd name="f7" fmla="*/ f0 1 11773291"/>
                <a:gd name="f8" fmla="*/ f1 1 6419514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773291"/>
                <a:gd name="f15" fmla="*/ f12 1 6419514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773291" h="6419514">
                  <a:moveTo>
                    <a:pt x="f5" y="f2"/>
                  </a:moveTo>
                  <a:lnTo>
                    <a:pt x="f3" y="f4"/>
                  </a:lnTo>
                  <a:lnTo>
                    <a:pt x="f2" y="f6"/>
                  </a:lnTo>
                </a:path>
              </a:pathLst>
            </a:custGeom>
            <a:noFill/>
            <a:ln w="82552" cap="flat">
              <a:solidFill>
                <a:srgbClr val="7F7F7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pl-PL"/>
            </a:p>
          </p:txBody>
        </p:sp>
        <p:sp>
          <p:nvSpPr>
            <p:cNvPr id="6" name="Prostokąt 12">
              <a:extLst>
                <a:ext uri="{FF2B5EF4-FFF2-40B4-BE49-F238E27FC236}">
                  <a16:creationId xmlns:a16="http://schemas.microsoft.com/office/drawing/2014/main" id="{ACAB6A71-69EE-4873-9AFD-B7D239264490}"/>
                </a:ext>
              </a:extLst>
            </p:cNvPr>
            <p:cNvSpPr/>
            <p:nvPr/>
          </p:nvSpPr>
          <p:spPr>
            <a:xfrm>
              <a:off x="0" y="5600215"/>
              <a:ext cx="11706514" cy="780577"/>
            </a:xfrm>
            <a:prstGeom prst="rect">
              <a:avLst/>
            </a:prstGeom>
            <a:gradFill>
              <a:gsLst>
                <a:gs pos="0">
                  <a:srgbClr val="EE8011"/>
                </a:gs>
                <a:gs pos="100000">
                  <a:srgbClr val="B3600D"/>
                </a:gs>
              </a:gsLst>
              <a:path path="circle">
                <a:fillToRect l="50000" t="50000" r="50000" b="50000"/>
              </a:path>
            </a:gra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pl-PL"/>
            </a:p>
          </p:txBody>
        </p:sp>
      </p:grpSp>
      <p:sp>
        <p:nvSpPr>
          <p:cNvPr id="7" name="Tytuł — symbol zastępczy 1">
            <a:extLst>
              <a:ext uri="{FF2B5EF4-FFF2-40B4-BE49-F238E27FC236}">
                <a16:creationId xmlns:a16="http://schemas.microsoft.com/office/drawing/2014/main" id="{808868DB-E196-4BC0-A815-9E92867AB5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10396883" cy="115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8" name="Tekst — symbol zastępczy 2">
            <a:extLst>
              <a:ext uri="{FF2B5EF4-FFF2-40B4-BE49-F238E27FC236}">
                <a16:creationId xmlns:a16="http://schemas.microsoft.com/office/drawing/2014/main" id="{7C4E0E7F-19CA-402E-9489-241669681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2063398"/>
            <a:ext cx="10396883" cy="3311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Data — symbol zastępczy 3">
            <a:extLst>
              <a:ext uri="{FF2B5EF4-FFF2-40B4-BE49-F238E27FC236}">
                <a16:creationId xmlns:a16="http://schemas.microsoft.com/office/drawing/2014/main" id="{DB03AC7E-3F6B-4757-8C87-79A017878D4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298082" y="5757336"/>
            <a:ext cx="3784601" cy="498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3200" b="0" i="0" u="none" strike="noStrike" kern="1200" cap="all" spc="0" baseline="0">
                <a:solidFill>
                  <a:srgbClr val="F8CCA0"/>
                </a:solidFill>
                <a:uFillTx/>
                <a:latin typeface="Impact"/>
              </a:defRPr>
            </a:lvl1pPr>
          </a:lstStyle>
          <a:p>
            <a:pPr lvl="0"/>
            <a:fld id="{AA6D8620-8B5C-4AE4-808C-5E898262926B}" type="datetime1">
              <a:rPr lang="pl-PL"/>
              <a:pPr lvl="0"/>
              <a:t>2020-06-02</a:t>
            </a:fld>
            <a:endParaRPr lang="pl-PL"/>
          </a:p>
        </p:txBody>
      </p:sp>
      <p:sp>
        <p:nvSpPr>
          <p:cNvPr id="10" name="Stopka — symbol zastępczy 4">
            <a:extLst>
              <a:ext uri="{FF2B5EF4-FFF2-40B4-BE49-F238E27FC236}">
                <a16:creationId xmlns:a16="http://schemas.microsoft.com/office/drawing/2014/main" id="{9F5F86F2-A0BC-4BEB-A565-2E9AE363446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85800" y="5757336"/>
            <a:ext cx="5499722" cy="498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3200" b="0" i="0" u="none" strike="noStrike" kern="1200" cap="all" spc="0" baseline="0">
                <a:solidFill>
                  <a:srgbClr val="F8CCA0"/>
                </a:solidFill>
                <a:uFillTx/>
                <a:latin typeface="Impact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Numer slajdu — symbol zastępczy 5">
            <a:extLst>
              <a:ext uri="{FF2B5EF4-FFF2-40B4-BE49-F238E27FC236}">
                <a16:creationId xmlns:a16="http://schemas.microsoft.com/office/drawing/2014/main" id="{915B2EE7-F0CF-418A-A13A-0274CE3C49D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287121" y="5757336"/>
            <a:ext cx="907185" cy="498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3200" b="0" i="0" u="none" strike="noStrike" kern="1200" cap="all" spc="0" baseline="0">
                <a:solidFill>
                  <a:srgbClr val="F8CCA0"/>
                </a:solidFill>
                <a:uFillTx/>
                <a:latin typeface="Impact"/>
              </a:defRPr>
            </a:lvl1pPr>
          </a:lstStyle>
          <a:p>
            <a:pPr lvl="0"/>
            <a:fld id="{D574E342-EB5D-4CC7-9E1E-2785D9E99306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5400" b="0" i="0" u="none" strike="noStrike" kern="1200" cap="all" spc="0" baseline="0">
          <a:solidFill>
            <a:srgbClr val="EE8011"/>
          </a:solidFill>
          <a:uFillTx/>
          <a:latin typeface="Impac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Clr>
          <a:srgbClr val="EE8011"/>
        </a:buClr>
        <a:buSzPct val="160000"/>
        <a:buFont typeface="Arial" pitchFamily="34"/>
        <a:buChar char="•"/>
        <a:tabLst/>
        <a:defRPr lang="pl-PL" sz="2000" b="0" i="0" u="none" strike="noStrike" kern="1200" cap="all" spc="0" baseline="0">
          <a:solidFill>
            <a:srgbClr val="000000"/>
          </a:solidFill>
          <a:uFillTx/>
          <a:latin typeface="Impac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EE8011"/>
        </a:buClr>
        <a:buSzPct val="160000"/>
        <a:buFont typeface="Arial" pitchFamily="34"/>
        <a:buChar char="•"/>
        <a:tabLst/>
        <a:defRPr lang="pl-PL" sz="1800" b="0" i="0" u="none" strike="noStrike" kern="1200" cap="all" spc="0" baseline="0">
          <a:solidFill>
            <a:srgbClr val="000000"/>
          </a:solidFill>
          <a:uFillTx/>
          <a:latin typeface="Impac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EE8011"/>
        </a:buClr>
        <a:buSzPct val="160000"/>
        <a:buFont typeface="Arial" pitchFamily="34"/>
        <a:buChar char="•"/>
        <a:tabLst/>
        <a:defRPr lang="pl-PL" sz="1600" b="0" i="0" u="none" strike="noStrike" kern="1200" cap="all" spc="0" baseline="0">
          <a:solidFill>
            <a:srgbClr val="000000"/>
          </a:solidFill>
          <a:uFillTx/>
          <a:latin typeface="Impac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EE8011"/>
        </a:buClr>
        <a:buSzPct val="160000"/>
        <a:buFont typeface="Arial" pitchFamily="34"/>
        <a:buChar char="•"/>
        <a:tabLst/>
        <a:defRPr lang="pl-PL" sz="1400" b="0" i="0" u="none" strike="noStrike" kern="1200" cap="all" spc="0" baseline="0">
          <a:solidFill>
            <a:srgbClr val="000000"/>
          </a:solidFill>
          <a:uFillTx/>
          <a:latin typeface="Impac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EE8011"/>
        </a:buClr>
        <a:buSzPct val="160000"/>
        <a:buFont typeface="Arial" pitchFamily="34"/>
        <a:buChar char="•"/>
        <a:tabLst/>
        <a:defRPr lang="pl-PL" sz="1400" b="0" i="0" u="none" strike="noStrike" kern="1200" cap="all" spc="0" baseline="0">
          <a:solidFill>
            <a:srgbClr val="000000"/>
          </a:solidFill>
          <a:uFillTx/>
          <a:latin typeface="Impac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urses.lumenlearning.com/musicappreciation_with_theory/chapter/keyboards/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WFoXlQkOHw" TargetMode="External"/><Relationship Id="rId3" Type="http://schemas.openxmlformats.org/officeDocument/2006/relationships/video" Target="https://www.youtube.com/embed/eWFoXlQkOHw?feature=oembed" TargetMode="Externa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2.mp3"/><Relationship Id="rId7" Type="http://schemas.openxmlformats.org/officeDocument/2006/relationships/image" Target="../media/image2.jpeg"/><Relationship Id="rId2" Type="http://schemas.microsoft.com/office/2007/relationships/media" Target="../media/media2.mp3"/><Relationship Id="rId1" Type="http://schemas.openxmlformats.org/officeDocument/2006/relationships/video" Target="https://www.youtube.com/embed/br1-TKwMP-k?feature=oembed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hyperlink" Target="https://www.youtube.com/watch?v=br1-TKwMP-k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tMOB5SK2ys" TargetMode="External"/><Relationship Id="rId3" Type="http://schemas.openxmlformats.org/officeDocument/2006/relationships/audio" Target="../media/media3.mp3"/><Relationship Id="rId7" Type="http://schemas.openxmlformats.org/officeDocument/2006/relationships/image" Target="../media/image2.jpeg"/><Relationship Id="rId2" Type="http://schemas.microsoft.com/office/2007/relationships/media" Target="../media/media3.mp3"/><Relationship Id="rId1" Type="http://schemas.openxmlformats.org/officeDocument/2006/relationships/video" Target="https://www.youtube.com/embed/JtMOB5SK2ys?feature=oembed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OSGbkvZkOA" TargetMode="External"/><Relationship Id="rId3" Type="http://schemas.openxmlformats.org/officeDocument/2006/relationships/audio" Target="../media/media4.mp3"/><Relationship Id="rId7" Type="http://schemas.openxmlformats.org/officeDocument/2006/relationships/image" Target="../media/image2.jpeg"/><Relationship Id="rId2" Type="http://schemas.microsoft.com/office/2007/relationships/media" Target="../media/media4.mp3"/><Relationship Id="rId1" Type="http://schemas.openxmlformats.org/officeDocument/2006/relationships/video" Target="https://www.youtube.com/embed/xOSGbkvZkOA?feature=oembed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yCbN7wXz0Y" TargetMode="External"/><Relationship Id="rId3" Type="http://schemas.openxmlformats.org/officeDocument/2006/relationships/audio" Target="../media/media5.mp3"/><Relationship Id="rId7" Type="http://schemas.openxmlformats.org/officeDocument/2006/relationships/image" Target="../media/image2.jpeg"/><Relationship Id="rId2" Type="http://schemas.microsoft.com/office/2007/relationships/media" Target="../media/media5.mp3"/><Relationship Id="rId1" Type="http://schemas.openxmlformats.org/officeDocument/2006/relationships/video" Target="https://www.youtube.com/embed/ZyCbN7wXz0Y?feature=oembed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UxunCTvDG4" TargetMode="External"/><Relationship Id="rId3" Type="http://schemas.openxmlformats.org/officeDocument/2006/relationships/audio" Target="../media/media6.mp3"/><Relationship Id="rId7" Type="http://schemas.openxmlformats.org/officeDocument/2006/relationships/image" Target="../media/image2.jpeg"/><Relationship Id="rId2" Type="http://schemas.microsoft.com/office/2007/relationships/media" Target="../media/media6.mp3"/><Relationship Id="rId1" Type="http://schemas.openxmlformats.org/officeDocument/2006/relationships/video" Target="https://www.youtube.com/embed/eUxunCTvDG4?feature=oembed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DthUz470ls" TargetMode="External"/><Relationship Id="rId3" Type="http://schemas.openxmlformats.org/officeDocument/2006/relationships/audio" Target="../media/media7.mp3"/><Relationship Id="rId7" Type="http://schemas.openxmlformats.org/officeDocument/2006/relationships/image" Target="../media/image2.jpeg"/><Relationship Id="rId2" Type="http://schemas.microsoft.com/office/2007/relationships/media" Target="../media/media7.mp3"/><Relationship Id="rId1" Type="http://schemas.openxmlformats.org/officeDocument/2006/relationships/video" Target="https://www.youtube.com/embed/aDthUz470ls?feature=oembed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2">
            <a:extLst>
              <a:ext uri="{FF2B5EF4-FFF2-40B4-BE49-F238E27FC236}">
                <a16:creationId xmlns:a16="http://schemas.microsoft.com/office/drawing/2014/main" id="{6377184D-7F2F-43C7-B643-6A88A2D21287}"/>
              </a:ext>
            </a:extLst>
          </p:cNvPr>
          <p:cNvPicPr>
            <a:picLocks noMove="1" noResize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24">
            <a:extLst>
              <a:ext uri="{FF2B5EF4-FFF2-40B4-BE49-F238E27FC236}">
                <a16:creationId xmlns:a16="http://schemas.microsoft.com/office/drawing/2014/main" id="{CD82BDDC-B8EF-4ABF-8B79-BBA739BA768B}"/>
              </a:ext>
            </a:extLst>
          </p:cNvPr>
          <p:cNvSpPr>
            <a:spLocks noMove="1" noResize="1"/>
          </p:cNvSpPr>
          <p:nvPr/>
        </p:nvSpPr>
        <p:spPr>
          <a:xfrm>
            <a:off x="0" y="4256970"/>
            <a:ext cx="12188952" cy="2601029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Impact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F41D90B-8D29-41AE-9B12-67A3325F83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0097" y="5295564"/>
            <a:ext cx="11187903" cy="1073624"/>
          </a:xfrm>
        </p:spPr>
        <p:txBody>
          <a:bodyPr anchorCtr="1">
            <a:noAutofit/>
          </a:bodyPr>
          <a:lstStyle/>
          <a:p>
            <a:pPr lvl="0" algn="ctr"/>
            <a:r>
              <a:rPr lang="pl-PL" sz="4700"/>
              <a:t>PIOSENKI NA ZAKOŃCZENIE ROKU SZKOLNEGO</a:t>
            </a:r>
          </a:p>
        </p:txBody>
      </p:sp>
      <p:sp>
        <p:nvSpPr>
          <p:cNvPr id="5" name="Gwiazda 5-ramienna 31">
            <a:extLst>
              <a:ext uri="{FF2B5EF4-FFF2-40B4-BE49-F238E27FC236}">
                <a16:creationId xmlns:a16="http://schemas.microsoft.com/office/drawing/2014/main" id="{BE051491-F610-463C-923A-8A47B0C404E9}"/>
              </a:ext>
            </a:extLst>
          </p:cNvPr>
          <p:cNvSpPr>
            <a:spLocks noMove="1" noResize="1"/>
          </p:cNvSpPr>
          <p:nvPr/>
        </p:nvSpPr>
        <p:spPr>
          <a:xfrm>
            <a:off x="5903412" y="6388940"/>
            <a:ext cx="373047" cy="373047"/>
          </a:xfrm>
          <a:custGeom>
            <a:avLst>
              <a:gd name="f11" fmla="val 266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105146"/>
              <a:gd name="f10" fmla="val 110557"/>
              <a:gd name="f11" fmla="val 26693"/>
              <a:gd name="f12" fmla="+- 0 0 -270"/>
              <a:gd name="f13" fmla="+- 0 0 -180"/>
              <a:gd name="f14" fmla="+- 0 0 -90"/>
              <a:gd name="f15" fmla="abs f4"/>
              <a:gd name="f16" fmla="abs f5"/>
              <a:gd name="f17" fmla="abs f6"/>
              <a:gd name="f18" fmla="val f7"/>
              <a:gd name="f19" fmla="val f11"/>
              <a:gd name="f20" fmla="+- 1080000 f2 0"/>
              <a:gd name="f21" fmla="+- 18360000 f2 0"/>
              <a:gd name="f22" fmla="+- 20520000 f2 0"/>
              <a:gd name="f23" fmla="+- 3240000 f2 0"/>
              <a:gd name="f24" fmla="*/ f12 f1 1"/>
              <a:gd name="f25" fmla="*/ f13 f1 1"/>
              <a:gd name="f26" fmla="*/ f14 f1 1"/>
              <a:gd name="f27" fmla="?: f15 f4 1"/>
              <a:gd name="f28" fmla="?: f16 f5 1"/>
              <a:gd name="f29" fmla="?: f17 f6 1"/>
              <a:gd name="f30" fmla="*/ f20 f8 1"/>
              <a:gd name="f31" fmla="*/ f21 f8 1"/>
              <a:gd name="f32" fmla="*/ f22 f8 1"/>
              <a:gd name="f33" fmla="*/ f23 f8 1"/>
              <a:gd name="f34" fmla="*/ f24 1 f3"/>
              <a:gd name="f35" fmla="*/ f25 1 f3"/>
              <a:gd name="f36" fmla="*/ f26 1 f3"/>
              <a:gd name="f37" fmla="*/ f27 1 21600"/>
              <a:gd name="f38" fmla="*/ f28 1 21600"/>
              <a:gd name="f39" fmla="*/ 21600 f27 1"/>
              <a:gd name="f40" fmla="*/ 21600 f28 1"/>
              <a:gd name="f41" fmla="*/ f30 1 f1"/>
              <a:gd name="f42" fmla="*/ f31 1 f1"/>
              <a:gd name="f43" fmla="*/ f32 1 f1"/>
              <a:gd name="f44" fmla="*/ f33 1 f1"/>
              <a:gd name="f45" fmla="+- f34 0 f2"/>
              <a:gd name="f46" fmla="+- f35 0 f2"/>
              <a:gd name="f47" fmla="+- f36 0 f2"/>
              <a:gd name="f48" fmla="min f38 f37"/>
              <a:gd name="f49" fmla="*/ f39 1 f29"/>
              <a:gd name="f50" fmla="*/ f40 1 f29"/>
              <a:gd name="f51" fmla="+- 0 0 f41"/>
              <a:gd name="f52" fmla="+- 0 0 f42"/>
              <a:gd name="f53" fmla="+- 0 0 f43"/>
              <a:gd name="f54" fmla="+- 0 0 f44"/>
              <a:gd name="f55" fmla="val f49"/>
              <a:gd name="f56" fmla="val f50"/>
              <a:gd name="f57" fmla="+- 0 0 f51"/>
              <a:gd name="f58" fmla="+- 0 0 f52"/>
              <a:gd name="f59" fmla="+- 0 0 f53"/>
              <a:gd name="f60" fmla="+- 0 0 f54"/>
              <a:gd name="f61" fmla="*/ f18 f48 1"/>
              <a:gd name="f62" fmla="+- f56 0 f18"/>
              <a:gd name="f63" fmla="+- f55 0 f18"/>
              <a:gd name="f64" fmla="*/ f57 f1 1"/>
              <a:gd name="f65" fmla="*/ f58 f1 1"/>
              <a:gd name="f66" fmla="*/ f59 f1 1"/>
              <a:gd name="f67" fmla="*/ f60 f1 1"/>
              <a:gd name="f68" fmla="*/ f62 1 2"/>
              <a:gd name="f69" fmla="*/ f63 1 2"/>
              <a:gd name="f70" fmla="*/ f64 1 f8"/>
              <a:gd name="f71" fmla="*/ f65 1 f8"/>
              <a:gd name="f72" fmla="*/ f66 1 f8"/>
              <a:gd name="f73" fmla="*/ f67 1 f8"/>
              <a:gd name="f74" fmla="+- f18 f68 0"/>
              <a:gd name="f75" fmla="+- f18 f69 0"/>
              <a:gd name="f76" fmla="*/ f69 f9 1"/>
              <a:gd name="f77" fmla="*/ f68 f10 1"/>
              <a:gd name="f78" fmla="+- f70 0 f2"/>
              <a:gd name="f79" fmla="+- f71 0 f2"/>
              <a:gd name="f80" fmla="+- f72 0 f2"/>
              <a:gd name="f81" fmla="+- f73 0 f2"/>
              <a:gd name="f82" fmla="*/ f76 1 100000"/>
              <a:gd name="f83" fmla="*/ f77 1 100000"/>
              <a:gd name="f84" fmla="*/ f74 f10 1"/>
              <a:gd name="f85" fmla="cos 1 f78"/>
              <a:gd name="f86" fmla="cos 1 f79"/>
              <a:gd name="f87" fmla="sin 1 f78"/>
              <a:gd name="f88" fmla="sin 1 f79"/>
              <a:gd name="f89" fmla="cos 1 f80"/>
              <a:gd name="f90" fmla="cos 1 f81"/>
              <a:gd name="f91" fmla="sin 1 f81"/>
              <a:gd name="f92" fmla="sin 1 f80"/>
              <a:gd name="f93" fmla="*/ f75 f48 1"/>
              <a:gd name="f94" fmla="*/ f84 1 100000"/>
              <a:gd name="f95" fmla="+- 0 0 f85"/>
              <a:gd name="f96" fmla="+- 0 0 f86"/>
              <a:gd name="f97" fmla="+- 0 0 f87"/>
              <a:gd name="f98" fmla="+- 0 0 f88"/>
              <a:gd name="f99" fmla="*/ f82 f19 1"/>
              <a:gd name="f100" fmla="*/ f83 f19 1"/>
              <a:gd name="f101" fmla="+- 0 0 f89"/>
              <a:gd name="f102" fmla="+- 0 0 f90"/>
              <a:gd name="f103" fmla="+- 0 0 f91"/>
              <a:gd name="f104" fmla="+- 0 0 f92"/>
              <a:gd name="f105" fmla="+- 0 0 f95"/>
              <a:gd name="f106" fmla="+- 0 0 f96"/>
              <a:gd name="f107" fmla="+- 0 0 f97"/>
              <a:gd name="f108" fmla="+- 0 0 f98"/>
              <a:gd name="f109" fmla="*/ f99 1 50000"/>
              <a:gd name="f110" fmla="*/ f100 1 50000"/>
              <a:gd name="f111" fmla="+- 0 0 f101"/>
              <a:gd name="f112" fmla="+- 0 0 f102"/>
              <a:gd name="f113" fmla="+- 0 0 f103"/>
              <a:gd name="f114" fmla="+- 0 0 f104"/>
              <a:gd name="f115" fmla="*/ f105 f82 1"/>
              <a:gd name="f116" fmla="*/ f106 f82 1"/>
              <a:gd name="f117" fmla="*/ f107 f83 1"/>
              <a:gd name="f118" fmla="*/ f108 f83 1"/>
              <a:gd name="f119" fmla="*/ f111 f109 1"/>
              <a:gd name="f120" fmla="*/ f112 f109 1"/>
              <a:gd name="f121" fmla="*/ f113 f110 1"/>
              <a:gd name="f122" fmla="*/ f114 f110 1"/>
              <a:gd name="f123" fmla="+- f94 f110 0"/>
              <a:gd name="f124" fmla="+- f75 0 f115"/>
              <a:gd name="f125" fmla="+- f75 0 f116"/>
              <a:gd name="f126" fmla="+- f75 f116 0"/>
              <a:gd name="f127" fmla="+- f75 f115 0"/>
              <a:gd name="f128" fmla="+- f94 0 f117"/>
              <a:gd name="f129" fmla="+- f94 0 f118"/>
              <a:gd name="f130" fmla="+- f75 0 f119"/>
              <a:gd name="f131" fmla="+- f75 0 f120"/>
              <a:gd name="f132" fmla="+- f75 f120 0"/>
              <a:gd name="f133" fmla="+- f75 f119 0"/>
              <a:gd name="f134" fmla="+- f94 0 f121"/>
              <a:gd name="f135" fmla="+- f94 0 f122"/>
              <a:gd name="f136" fmla="*/ f123 f48 1"/>
              <a:gd name="f137" fmla="*/ f130 f48 1"/>
              <a:gd name="f138" fmla="*/ f134 f48 1"/>
              <a:gd name="f139" fmla="*/ f133 f48 1"/>
              <a:gd name="f140" fmla="*/ f124 f48 1"/>
              <a:gd name="f141" fmla="*/ f128 f48 1"/>
              <a:gd name="f142" fmla="*/ f131 f48 1"/>
              <a:gd name="f143" fmla="*/ f132 f48 1"/>
              <a:gd name="f144" fmla="*/ f127 f48 1"/>
              <a:gd name="f145" fmla="*/ f135 f48 1"/>
              <a:gd name="f146" fmla="*/ f126 f48 1"/>
              <a:gd name="f147" fmla="*/ f129 f48 1"/>
              <a:gd name="f148" fmla="*/ f12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5">
                <a:pos x="f140" y="f141"/>
              </a:cxn>
              <a:cxn ang="f46">
                <a:pos x="f148" y="f147"/>
              </a:cxn>
              <a:cxn ang="f46">
                <a:pos x="f146" y="f147"/>
              </a:cxn>
              <a:cxn ang="f47">
                <a:pos x="f144" y="f141"/>
              </a:cxn>
            </a:cxnLst>
            <a:rect l="f137" t="f138" r="f139" b="f136"/>
            <a:pathLst>
              <a:path>
                <a:moveTo>
                  <a:pt x="f140" y="f141"/>
                </a:moveTo>
                <a:lnTo>
                  <a:pt x="f142" y="f138"/>
                </a:lnTo>
                <a:lnTo>
                  <a:pt x="f93" y="f61"/>
                </a:lnTo>
                <a:lnTo>
                  <a:pt x="f143" y="f138"/>
                </a:lnTo>
                <a:lnTo>
                  <a:pt x="f144" y="f141"/>
                </a:lnTo>
                <a:lnTo>
                  <a:pt x="f139" y="f145"/>
                </a:lnTo>
                <a:lnTo>
                  <a:pt x="f146" y="f147"/>
                </a:lnTo>
                <a:lnTo>
                  <a:pt x="f93" y="f136"/>
                </a:lnTo>
                <a:lnTo>
                  <a:pt x="f148" y="f147"/>
                </a:lnTo>
                <a:lnTo>
                  <a:pt x="f137" y="f145"/>
                </a:lnTo>
                <a:close/>
              </a:path>
            </a:pathLst>
          </a:custGeom>
          <a:solidFill>
            <a:srgbClr val="595959">
              <a:alpha val="40000"/>
            </a:srgbClr>
          </a:soli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077E5B8B-B733-4CFF-984B-E7962C36A09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7181" y="4806753"/>
            <a:ext cx="10792443" cy="562502"/>
          </a:xfrm>
        </p:spPr>
        <p:txBody>
          <a:bodyPr anchorCtr="1">
            <a:normAutofit/>
          </a:bodyPr>
          <a:lstStyle/>
          <a:p>
            <a:pPr lvl="0" algn="ctr"/>
            <a:r>
              <a:rPr lang="pl-PL"/>
              <a:t>LEKCJA MUZYKI</a:t>
            </a:r>
          </a:p>
        </p:txBody>
      </p:sp>
      <p:sp>
        <p:nvSpPr>
          <p:cNvPr id="7" name="Prostokąt 28">
            <a:extLst>
              <a:ext uri="{FF2B5EF4-FFF2-40B4-BE49-F238E27FC236}">
                <a16:creationId xmlns:a16="http://schemas.microsoft.com/office/drawing/2014/main" id="{50B1598E-54C3-4AA0-B7E0-3BC7084133C3}"/>
              </a:ext>
            </a:extLst>
          </p:cNvPr>
          <p:cNvSpPr>
            <a:spLocks noMove="1" noResize="1"/>
          </p:cNvSpPr>
          <p:nvPr/>
        </p:nvSpPr>
        <p:spPr>
          <a:xfrm>
            <a:off x="466956" y="457200"/>
            <a:ext cx="11261750" cy="33438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  <a:effectLst>
            <a:outerShdw dir="162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Impact"/>
            </a:endParaRPr>
          </a:p>
        </p:txBody>
      </p:sp>
      <p:pic>
        <p:nvPicPr>
          <p:cNvPr id="8" name="Obraz 4" descr="Pianino">
            <a:extLst>
              <a:ext uri="{FF2B5EF4-FFF2-40B4-BE49-F238E27FC236}">
                <a16:creationId xmlns:a16="http://schemas.microsoft.com/office/drawing/2014/main" id="{96E4D3AC-ABCC-4129-96EC-E734C914CC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2"/>
          <a:stretch>
            <a:fillRect/>
          </a:stretch>
        </p:blipFill>
        <p:spPr>
          <a:xfrm rot="16">
            <a:off x="691543" y="691543"/>
            <a:ext cx="10805784" cy="287450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Łącznik prosty 30">
            <a:extLst>
              <a:ext uri="{FF2B5EF4-FFF2-40B4-BE49-F238E27FC236}">
                <a16:creationId xmlns:a16="http://schemas.microsoft.com/office/drawing/2014/main" id="{3B0F415D-54F9-4865-93A4-461918582280}"/>
              </a:ext>
            </a:extLst>
          </p:cNvPr>
          <p:cNvCxnSpPr>
            <a:cxnSpLocks noMove="1" noResize="1"/>
          </p:cNvCxnSpPr>
          <p:nvPr/>
        </p:nvCxnSpPr>
        <p:spPr>
          <a:xfrm>
            <a:off x="-12134" y="4491322"/>
            <a:ext cx="12201086" cy="0"/>
          </a:xfrm>
          <a:prstGeom prst="straightConnector1">
            <a:avLst/>
          </a:prstGeom>
          <a:noFill/>
          <a:ln w="82552" cap="flat">
            <a:solidFill>
              <a:srgbClr val="7F7F7F"/>
            </a:solidFill>
            <a:prstDash val="solid"/>
            <a:miter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id="{7E63B70C-8958-46D1-A580-7983B1F49736}"/>
              </a:ext>
            </a:extLst>
          </p:cNvPr>
          <p:cNvPicPr>
            <a:picLocks noMove="1" noResize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Dowolny kształt 11">
            <a:extLst>
              <a:ext uri="{FF2B5EF4-FFF2-40B4-BE49-F238E27FC236}">
                <a16:creationId xmlns:a16="http://schemas.microsoft.com/office/drawing/2014/main" id="{4CD09350-2DFA-4D1A-8CFF-4BFAB08B49BA}"/>
              </a:ext>
            </a:extLst>
          </p:cNvPr>
          <p:cNvSpPr>
            <a:spLocks noMove="1" noResize="1"/>
          </p:cNvSpPr>
          <p:nvPr/>
        </p:nvSpPr>
        <p:spPr>
          <a:xfrm>
            <a:off x="-15873" y="0"/>
            <a:ext cx="11683810" cy="6588123"/>
          </a:xfrm>
          <a:custGeom>
            <a:avLst/>
            <a:gdLst>
              <a:gd name="f0" fmla="val w"/>
              <a:gd name="f1" fmla="val h"/>
              <a:gd name="f2" fmla="val 0"/>
              <a:gd name="f3" fmla="val 11683810"/>
              <a:gd name="f4" fmla="val 6588125"/>
              <a:gd name="f5" fmla="val 11318691"/>
              <a:gd name="f6" fmla="val 5976938"/>
              <a:gd name="f7" fmla="val 15875"/>
              <a:gd name="f8" fmla="val 10583"/>
              <a:gd name="f9" fmla="val 4386792"/>
              <a:gd name="f10" fmla="val 5292"/>
              <a:gd name="f11" fmla="val 2185458"/>
              <a:gd name="f12" fmla="*/ f0 1 11683810"/>
              <a:gd name="f13" fmla="*/ f1 1 6588125"/>
              <a:gd name="f14" fmla="val f2"/>
              <a:gd name="f15" fmla="val f3"/>
              <a:gd name="f16" fmla="val f4"/>
              <a:gd name="f17" fmla="+- f16 0 f14"/>
              <a:gd name="f18" fmla="+- f15 0 f14"/>
              <a:gd name="f19" fmla="*/ f18 1 11683810"/>
              <a:gd name="f20" fmla="*/ f17 1 6588125"/>
              <a:gd name="f21" fmla="*/ f14 1 f19"/>
              <a:gd name="f22" fmla="*/ f15 1 f19"/>
              <a:gd name="f23" fmla="*/ f14 1 f20"/>
              <a:gd name="f24" fmla="*/ f16 1 f20"/>
              <a:gd name="f25" fmla="*/ f21 f12 1"/>
              <a:gd name="f26" fmla="*/ f22 f12 1"/>
              <a:gd name="f27" fmla="*/ f24 f13 1"/>
              <a:gd name="f28" fmla="*/ f23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8" r="f26" b="f27"/>
            <a:pathLst>
              <a:path w="11683810" h="6588125">
                <a:moveTo>
                  <a:pt x="f2" y="f2"/>
                </a:moveTo>
                <a:lnTo>
                  <a:pt x="f5" y="f2"/>
                </a:lnTo>
                <a:lnTo>
                  <a:pt x="f3" y="f6"/>
                </a:lnTo>
                <a:lnTo>
                  <a:pt x="f7" y="f4"/>
                </a:lnTo>
                <a:cubicBezTo>
                  <a:pt x="f8" y="f9"/>
                  <a:pt x="f10" y="f11"/>
                  <a:pt x="f2" y="f2"/>
                </a:cubicBez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152396" dir="4379963" algn="tl">
              <a:srgbClr val="000000">
                <a:alpha val="43000"/>
              </a:srgbClr>
            </a:outerShdw>
          </a:effectLst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4" name="Dowolny kształt 13">
            <a:extLst>
              <a:ext uri="{FF2B5EF4-FFF2-40B4-BE49-F238E27FC236}">
                <a16:creationId xmlns:a16="http://schemas.microsoft.com/office/drawing/2014/main" id="{DD84D815-BEB2-4C92-B8F1-55DD3473D420}"/>
              </a:ext>
            </a:extLst>
          </p:cNvPr>
          <p:cNvSpPr>
            <a:spLocks noMove="1" noResize="1"/>
          </p:cNvSpPr>
          <p:nvPr/>
        </p:nvSpPr>
        <p:spPr>
          <a:xfrm>
            <a:off x="0" y="4282254"/>
            <a:ext cx="11329260" cy="2028843"/>
          </a:xfrm>
          <a:custGeom>
            <a:avLst/>
            <a:gdLst>
              <a:gd name="f0" fmla="val w"/>
              <a:gd name="f1" fmla="val h"/>
              <a:gd name="f2" fmla="val 0"/>
              <a:gd name="f3" fmla="val 11329257"/>
              <a:gd name="f4" fmla="val 2028845"/>
              <a:gd name="f5" fmla="val 588520"/>
              <a:gd name="f6" fmla="val 11244075"/>
              <a:gd name="f7" fmla="val 1424838"/>
              <a:gd name="f8" fmla="*/ f0 1 11329257"/>
              <a:gd name="f9" fmla="*/ f1 1 2028845"/>
              <a:gd name="f10" fmla="val f2"/>
              <a:gd name="f11" fmla="val f3"/>
              <a:gd name="f12" fmla="val f4"/>
              <a:gd name="f13" fmla="+- f12 0 f10"/>
              <a:gd name="f14" fmla="+- f11 0 f10"/>
              <a:gd name="f15" fmla="*/ f14 1 11329257"/>
              <a:gd name="f16" fmla="*/ f13 1 2028845"/>
              <a:gd name="f17" fmla="*/ f10 1 f15"/>
              <a:gd name="f18" fmla="*/ f11 1 f15"/>
              <a:gd name="f19" fmla="*/ f10 1 f16"/>
              <a:gd name="f20" fmla="*/ f12 1 f16"/>
              <a:gd name="f21" fmla="*/ f17 f8 1"/>
              <a:gd name="f22" fmla="*/ f18 f8 1"/>
              <a:gd name="f23" fmla="*/ f20 f9 1"/>
              <a:gd name="f24" fmla="*/ f19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1" t="f24" r="f22" b="f23"/>
            <a:pathLst>
              <a:path w="11329257" h="2028845">
                <a:moveTo>
                  <a:pt x="f2" y="f5"/>
                </a:moveTo>
                <a:lnTo>
                  <a:pt x="f6" y="f2"/>
                </a:lnTo>
                <a:lnTo>
                  <a:pt x="f3" y="f7"/>
                </a:lnTo>
                <a:lnTo>
                  <a:pt x="f2" y="f4"/>
                </a:lnTo>
                <a:lnTo>
                  <a:pt x="f2" y="f5"/>
                </a:lnTo>
                <a:close/>
              </a:path>
            </a:pathLst>
          </a:custGeom>
          <a:gradFill>
            <a:gsLst>
              <a:gs pos="0">
                <a:srgbClr val="EE8011"/>
              </a:gs>
              <a:gs pos="100000">
                <a:srgbClr val="B3600D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5" name="Dowolny kształt 25">
            <a:extLst>
              <a:ext uri="{FF2B5EF4-FFF2-40B4-BE49-F238E27FC236}">
                <a16:creationId xmlns:a16="http://schemas.microsoft.com/office/drawing/2014/main" id="{9EFA0C75-1F92-4D64-8AB4-C5B59C875027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8719581" cy="456879"/>
          </a:xfrm>
          <a:custGeom>
            <a:avLst/>
            <a:gdLst>
              <a:gd name="f0" fmla="val w"/>
              <a:gd name="f1" fmla="val h"/>
              <a:gd name="f2" fmla="val 0"/>
              <a:gd name="f3" fmla="val 8719579"/>
              <a:gd name="f4" fmla="val 456877"/>
              <a:gd name="f5" fmla="*/ f0 1 8719579"/>
              <a:gd name="f6" fmla="*/ f1 1 456877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8719579"/>
              <a:gd name="f13" fmla="*/ f10 1 456877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8719579" h="456877">
                <a:moveTo>
                  <a:pt x="f2" y="f2"/>
                </a:moveTo>
                <a:lnTo>
                  <a:pt x="f3" y="f2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EE8011"/>
              </a:gs>
              <a:gs pos="100000">
                <a:srgbClr val="B3600D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6" name="Dowolny kształt 14">
            <a:extLst>
              <a:ext uri="{FF2B5EF4-FFF2-40B4-BE49-F238E27FC236}">
                <a16:creationId xmlns:a16="http://schemas.microsoft.com/office/drawing/2014/main" id="{8208162E-3DC7-4183-A905-68D2AE7B21E2}"/>
              </a:ext>
            </a:extLst>
          </p:cNvPr>
          <p:cNvSpPr>
            <a:spLocks noMove="1" noResize="1"/>
          </p:cNvSpPr>
          <p:nvPr/>
        </p:nvSpPr>
        <p:spPr>
          <a:xfrm rot="21420016">
            <a:off x="-161794" y="293320"/>
            <a:ext cx="11367116" cy="5751804"/>
          </a:xfrm>
          <a:custGeom>
            <a:avLst/>
            <a:gdLst>
              <a:gd name="f0" fmla="val w"/>
              <a:gd name="f1" fmla="val h"/>
              <a:gd name="f2" fmla="val 0"/>
              <a:gd name="f3" fmla="val 11367116"/>
              <a:gd name="f4" fmla="val 5751804"/>
              <a:gd name="f5" fmla="val 11346705"/>
              <a:gd name="f6" fmla="val 11353509"/>
              <a:gd name="f7" fmla="val 1915114"/>
              <a:gd name="f8" fmla="val 11360312"/>
              <a:gd name="f9" fmla="val 3830229"/>
              <a:gd name="f10" fmla="val 5745343"/>
              <a:gd name="f11" fmla="*/ f0 1 11367116"/>
              <a:gd name="f12" fmla="*/ f1 1 5751804"/>
              <a:gd name="f13" fmla="val f2"/>
              <a:gd name="f14" fmla="val f3"/>
              <a:gd name="f15" fmla="val f4"/>
              <a:gd name="f16" fmla="+- f15 0 f13"/>
              <a:gd name="f17" fmla="+- f14 0 f13"/>
              <a:gd name="f18" fmla="*/ f17 1 11367116"/>
              <a:gd name="f19" fmla="*/ f16 1 5751804"/>
              <a:gd name="f20" fmla="*/ f13 1 f18"/>
              <a:gd name="f21" fmla="*/ f14 1 f18"/>
              <a:gd name="f22" fmla="*/ f13 1 f19"/>
              <a:gd name="f23" fmla="*/ f15 1 f19"/>
              <a:gd name="f24" fmla="*/ f20 f11 1"/>
              <a:gd name="f25" fmla="*/ f21 f11 1"/>
              <a:gd name="f26" fmla="*/ f23 f12 1"/>
              <a:gd name="f27" fmla="*/ f22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1367116" h="5751804">
                <a:moveTo>
                  <a:pt x="f5" y="f2"/>
                </a:moveTo>
                <a:cubicBezTo>
                  <a:pt x="f6" y="f7"/>
                  <a:pt x="f8" y="f9"/>
                  <a:pt x="f3" y="f10"/>
                </a:cubicBezTo>
                <a:lnTo>
                  <a:pt x="f2" y="f4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7" name="Gwiazda 5-ramienna 24">
            <a:extLst>
              <a:ext uri="{FF2B5EF4-FFF2-40B4-BE49-F238E27FC236}">
                <a16:creationId xmlns:a16="http://schemas.microsoft.com/office/drawing/2014/main" id="{A944BDA4-1ED7-4558-8FE9-4E4F21E323C8}"/>
              </a:ext>
            </a:extLst>
          </p:cNvPr>
          <p:cNvSpPr>
            <a:spLocks noMove="1" noResize="1"/>
          </p:cNvSpPr>
          <p:nvPr/>
        </p:nvSpPr>
        <p:spPr>
          <a:xfrm rot="21420016">
            <a:off x="4221382" y="5111350"/>
            <a:ext cx="515383" cy="515383"/>
          </a:xfrm>
          <a:custGeom>
            <a:avLst>
              <a:gd name="f11" fmla="val 266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105146"/>
              <a:gd name="f10" fmla="val 110557"/>
              <a:gd name="f11" fmla="val 26693"/>
              <a:gd name="f12" fmla="+- 0 0 -270"/>
              <a:gd name="f13" fmla="+- 0 0 -180"/>
              <a:gd name="f14" fmla="+- 0 0 -90"/>
              <a:gd name="f15" fmla="abs f4"/>
              <a:gd name="f16" fmla="abs f5"/>
              <a:gd name="f17" fmla="abs f6"/>
              <a:gd name="f18" fmla="val f7"/>
              <a:gd name="f19" fmla="val f11"/>
              <a:gd name="f20" fmla="+- 1080000 f2 0"/>
              <a:gd name="f21" fmla="+- 18360000 f2 0"/>
              <a:gd name="f22" fmla="+- 20520000 f2 0"/>
              <a:gd name="f23" fmla="+- 3240000 f2 0"/>
              <a:gd name="f24" fmla="*/ f12 f1 1"/>
              <a:gd name="f25" fmla="*/ f13 f1 1"/>
              <a:gd name="f26" fmla="*/ f14 f1 1"/>
              <a:gd name="f27" fmla="?: f15 f4 1"/>
              <a:gd name="f28" fmla="?: f16 f5 1"/>
              <a:gd name="f29" fmla="?: f17 f6 1"/>
              <a:gd name="f30" fmla="*/ f20 f8 1"/>
              <a:gd name="f31" fmla="*/ f21 f8 1"/>
              <a:gd name="f32" fmla="*/ f22 f8 1"/>
              <a:gd name="f33" fmla="*/ f23 f8 1"/>
              <a:gd name="f34" fmla="*/ f24 1 f3"/>
              <a:gd name="f35" fmla="*/ f25 1 f3"/>
              <a:gd name="f36" fmla="*/ f26 1 f3"/>
              <a:gd name="f37" fmla="*/ f27 1 21600"/>
              <a:gd name="f38" fmla="*/ f28 1 21600"/>
              <a:gd name="f39" fmla="*/ 21600 f27 1"/>
              <a:gd name="f40" fmla="*/ 21600 f28 1"/>
              <a:gd name="f41" fmla="*/ f30 1 f1"/>
              <a:gd name="f42" fmla="*/ f31 1 f1"/>
              <a:gd name="f43" fmla="*/ f32 1 f1"/>
              <a:gd name="f44" fmla="*/ f33 1 f1"/>
              <a:gd name="f45" fmla="+- f34 0 f2"/>
              <a:gd name="f46" fmla="+- f35 0 f2"/>
              <a:gd name="f47" fmla="+- f36 0 f2"/>
              <a:gd name="f48" fmla="min f38 f37"/>
              <a:gd name="f49" fmla="*/ f39 1 f29"/>
              <a:gd name="f50" fmla="*/ f40 1 f29"/>
              <a:gd name="f51" fmla="+- 0 0 f41"/>
              <a:gd name="f52" fmla="+- 0 0 f42"/>
              <a:gd name="f53" fmla="+- 0 0 f43"/>
              <a:gd name="f54" fmla="+- 0 0 f44"/>
              <a:gd name="f55" fmla="val f49"/>
              <a:gd name="f56" fmla="val f50"/>
              <a:gd name="f57" fmla="+- 0 0 f51"/>
              <a:gd name="f58" fmla="+- 0 0 f52"/>
              <a:gd name="f59" fmla="+- 0 0 f53"/>
              <a:gd name="f60" fmla="+- 0 0 f54"/>
              <a:gd name="f61" fmla="*/ f18 f48 1"/>
              <a:gd name="f62" fmla="+- f56 0 f18"/>
              <a:gd name="f63" fmla="+- f55 0 f18"/>
              <a:gd name="f64" fmla="*/ f57 f1 1"/>
              <a:gd name="f65" fmla="*/ f58 f1 1"/>
              <a:gd name="f66" fmla="*/ f59 f1 1"/>
              <a:gd name="f67" fmla="*/ f60 f1 1"/>
              <a:gd name="f68" fmla="*/ f62 1 2"/>
              <a:gd name="f69" fmla="*/ f63 1 2"/>
              <a:gd name="f70" fmla="*/ f64 1 f8"/>
              <a:gd name="f71" fmla="*/ f65 1 f8"/>
              <a:gd name="f72" fmla="*/ f66 1 f8"/>
              <a:gd name="f73" fmla="*/ f67 1 f8"/>
              <a:gd name="f74" fmla="+- f18 f68 0"/>
              <a:gd name="f75" fmla="+- f18 f69 0"/>
              <a:gd name="f76" fmla="*/ f69 f9 1"/>
              <a:gd name="f77" fmla="*/ f68 f10 1"/>
              <a:gd name="f78" fmla="+- f70 0 f2"/>
              <a:gd name="f79" fmla="+- f71 0 f2"/>
              <a:gd name="f80" fmla="+- f72 0 f2"/>
              <a:gd name="f81" fmla="+- f73 0 f2"/>
              <a:gd name="f82" fmla="*/ f76 1 100000"/>
              <a:gd name="f83" fmla="*/ f77 1 100000"/>
              <a:gd name="f84" fmla="*/ f74 f10 1"/>
              <a:gd name="f85" fmla="cos 1 f78"/>
              <a:gd name="f86" fmla="cos 1 f79"/>
              <a:gd name="f87" fmla="sin 1 f78"/>
              <a:gd name="f88" fmla="sin 1 f79"/>
              <a:gd name="f89" fmla="cos 1 f80"/>
              <a:gd name="f90" fmla="cos 1 f81"/>
              <a:gd name="f91" fmla="sin 1 f81"/>
              <a:gd name="f92" fmla="sin 1 f80"/>
              <a:gd name="f93" fmla="*/ f75 f48 1"/>
              <a:gd name="f94" fmla="*/ f84 1 100000"/>
              <a:gd name="f95" fmla="+- 0 0 f85"/>
              <a:gd name="f96" fmla="+- 0 0 f86"/>
              <a:gd name="f97" fmla="+- 0 0 f87"/>
              <a:gd name="f98" fmla="+- 0 0 f88"/>
              <a:gd name="f99" fmla="*/ f82 f19 1"/>
              <a:gd name="f100" fmla="*/ f83 f19 1"/>
              <a:gd name="f101" fmla="+- 0 0 f89"/>
              <a:gd name="f102" fmla="+- 0 0 f90"/>
              <a:gd name="f103" fmla="+- 0 0 f91"/>
              <a:gd name="f104" fmla="+- 0 0 f92"/>
              <a:gd name="f105" fmla="+- 0 0 f95"/>
              <a:gd name="f106" fmla="+- 0 0 f96"/>
              <a:gd name="f107" fmla="+- 0 0 f97"/>
              <a:gd name="f108" fmla="+- 0 0 f98"/>
              <a:gd name="f109" fmla="*/ f99 1 50000"/>
              <a:gd name="f110" fmla="*/ f100 1 50000"/>
              <a:gd name="f111" fmla="+- 0 0 f101"/>
              <a:gd name="f112" fmla="+- 0 0 f102"/>
              <a:gd name="f113" fmla="+- 0 0 f103"/>
              <a:gd name="f114" fmla="+- 0 0 f104"/>
              <a:gd name="f115" fmla="*/ f105 f82 1"/>
              <a:gd name="f116" fmla="*/ f106 f82 1"/>
              <a:gd name="f117" fmla="*/ f107 f83 1"/>
              <a:gd name="f118" fmla="*/ f108 f83 1"/>
              <a:gd name="f119" fmla="*/ f111 f109 1"/>
              <a:gd name="f120" fmla="*/ f112 f109 1"/>
              <a:gd name="f121" fmla="*/ f113 f110 1"/>
              <a:gd name="f122" fmla="*/ f114 f110 1"/>
              <a:gd name="f123" fmla="+- f94 f110 0"/>
              <a:gd name="f124" fmla="+- f75 0 f115"/>
              <a:gd name="f125" fmla="+- f75 0 f116"/>
              <a:gd name="f126" fmla="+- f75 f116 0"/>
              <a:gd name="f127" fmla="+- f75 f115 0"/>
              <a:gd name="f128" fmla="+- f94 0 f117"/>
              <a:gd name="f129" fmla="+- f94 0 f118"/>
              <a:gd name="f130" fmla="+- f75 0 f119"/>
              <a:gd name="f131" fmla="+- f75 0 f120"/>
              <a:gd name="f132" fmla="+- f75 f120 0"/>
              <a:gd name="f133" fmla="+- f75 f119 0"/>
              <a:gd name="f134" fmla="+- f94 0 f121"/>
              <a:gd name="f135" fmla="+- f94 0 f122"/>
              <a:gd name="f136" fmla="*/ f123 f48 1"/>
              <a:gd name="f137" fmla="*/ f130 f48 1"/>
              <a:gd name="f138" fmla="*/ f134 f48 1"/>
              <a:gd name="f139" fmla="*/ f133 f48 1"/>
              <a:gd name="f140" fmla="*/ f124 f48 1"/>
              <a:gd name="f141" fmla="*/ f128 f48 1"/>
              <a:gd name="f142" fmla="*/ f131 f48 1"/>
              <a:gd name="f143" fmla="*/ f132 f48 1"/>
              <a:gd name="f144" fmla="*/ f127 f48 1"/>
              <a:gd name="f145" fmla="*/ f135 f48 1"/>
              <a:gd name="f146" fmla="*/ f126 f48 1"/>
              <a:gd name="f147" fmla="*/ f129 f48 1"/>
              <a:gd name="f148" fmla="*/ f12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5">
                <a:pos x="f140" y="f141"/>
              </a:cxn>
              <a:cxn ang="f46">
                <a:pos x="f148" y="f147"/>
              </a:cxn>
              <a:cxn ang="f46">
                <a:pos x="f146" y="f147"/>
              </a:cxn>
              <a:cxn ang="f47">
                <a:pos x="f144" y="f141"/>
              </a:cxn>
            </a:cxnLst>
            <a:rect l="f137" t="f138" r="f139" b="f136"/>
            <a:pathLst>
              <a:path>
                <a:moveTo>
                  <a:pt x="f140" y="f141"/>
                </a:moveTo>
                <a:lnTo>
                  <a:pt x="f142" y="f138"/>
                </a:lnTo>
                <a:lnTo>
                  <a:pt x="f93" y="f61"/>
                </a:lnTo>
                <a:lnTo>
                  <a:pt x="f143" y="f138"/>
                </a:lnTo>
                <a:lnTo>
                  <a:pt x="f144" y="f141"/>
                </a:lnTo>
                <a:lnTo>
                  <a:pt x="f139" y="f145"/>
                </a:lnTo>
                <a:lnTo>
                  <a:pt x="f146" y="f147"/>
                </a:lnTo>
                <a:lnTo>
                  <a:pt x="f93" y="f136"/>
                </a:lnTo>
                <a:lnTo>
                  <a:pt x="f148" y="f147"/>
                </a:lnTo>
                <a:lnTo>
                  <a:pt x="f137" y="f145"/>
                </a:lnTo>
                <a:close/>
              </a:path>
            </a:pathLst>
          </a:custGeom>
          <a:solidFill>
            <a:srgbClr val="F8CCA0">
              <a:alpha val="60000"/>
            </a:srgbClr>
          </a:soli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pic>
        <p:nvPicPr>
          <p:cNvPr id="8" name="Obraz 21">
            <a:extLst>
              <a:ext uri="{FF2B5EF4-FFF2-40B4-BE49-F238E27FC236}">
                <a16:creationId xmlns:a16="http://schemas.microsoft.com/office/drawing/2014/main" id="{7A8DFEB0-928C-466B-839E-F4E915E32C6E}"/>
              </a:ext>
            </a:extLst>
          </p:cNvPr>
          <p:cNvPicPr>
            <a:picLocks noMove="1" noResize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Prostokąt 23">
            <a:extLst>
              <a:ext uri="{FF2B5EF4-FFF2-40B4-BE49-F238E27FC236}">
                <a16:creationId xmlns:a16="http://schemas.microsoft.com/office/drawing/2014/main" id="{635EE411-3170-4342-AF70-37845BE725A3}"/>
              </a:ext>
            </a:extLst>
          </p:cNvPr>
          <p:cNvSpPr>
            <a:spLocks noMove="1" noResize="1"/>
          </p:cNvSpPr>
          <p:nvPr/>
        </p:nvSpPr>
        <p:spPr>
          <a:xfrm>
            <a:off x="-3172" y="0"/>
            <a:ext cx="4632999" cy="68580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38103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Impact"/>
            </a:endParaRPr>
          </a:p>
        </p:txBody>
      </p:sp>
      <p:sp>
        <p:nvSpPr>
          <p:cNvPr id="10" name="Dowolny kształt 5">
            <a:extLst>
              <a:ext uri="{FF2B5EF4-FFF2-40B4-BE49-F238E27FC236}">
                <a16:creationId xmlns:a16="http://schemas.microsoft.com/office/drawing/2014/main" id="{AD3BA001-9C83-414B-BD16-C0ECB024E607}"/>
              </a:ext>
            </a:extLst>
          </p:cNvPr>
          <p:cNvSpPr>
            <a:spLocks noMove="1" noResize="1"/>
          </p:cNvSpPr>
          <p:nvPr/>
        </p:nvSpPr>
        <p:spPr>
          <a:xfrm>
            <a:off x="-10853" y="0"/>
            <a:ext cx="4293208" cy="6576639"/>
          </a:xfrm>
          <a:custGeom>
            <a:avLst/>
            <a:gdLst>
              <a:gd name="f0" fmla="val w"/>
              <a:gd name="f1" fmla="val h"/>
              <a:gd name="f2" fmla="val 0"/>
              <a:gd name="f3" fmla="val 11367116"/>
              <a:gd name="f4" fmla="val 5751804"/>
              <a:gd name="f5" fmla="val 11346705"/>
              <a:gd name="f6" fmla="val 11353509"/>
              <a:gd name="f7" fmla="val 1915114"/>
              <a:gd name="f8" fmla="val 11360312"/>
              <a:gd name="f9" fmla="val 3830229"/>
              <a:gd name="f10" fmla="val 5745343"/>
              <a:gd name="f11" fmla="*/ f0 1 11367116"/>
              <a:gd name="f12" fmla="*/ f1 1 5751804"/>
              <a:gd name="f13" fmla="val f2"/>
              <a:gd name="f14" fmla="val f3"/>
              <a:gd name="f15" fmla="val f4"/>
              <a:gd name="f16" fmla="+- f15 0 f13"/>
              <a:gd name="f17" fmla="+- f14 0 f13"/>
              <a:gd name="f18" fmla="*/ f17 1 11367116"/>
              <a:gd name="f19" fmla="*/ f16 1 5751804"/>
              <a:gd name="f20" fmla="*/ f13 1 f18"/>
              <a:gd name="f21" fmla="*/ f14 1 f18"/>
              <a:gd name="f22" fmla="*/ f13 1 f19"/>
              <a:gd name="f23" fmla="*/ f15 1 f19"/>
              <a:gd name="f24" fmla="*/ f20 f11 1"/>
              <a:gd name="f25" fmla="*/ f21 f11 1"/>
              <a:gd name="f26" fmla="*/ f23 f12 1"/>
              <a:gd name="f27" fmla="*/ f22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1367116" h="5751804">
                <a:moveTo>
                  <a:pt x="f5" y="f2"/>
                </a:moveTo>
                <a:cubicBezTo>
                  <a:pt x="f6" y="f7"/>
                  <a:pt x="f8" y="f9"/>
                  <a:pt x="f3" y="f10"/>
                </a:cubicBezTo>
                <a:lnTo>
                  <a:pt x="f2" y="f4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634E03D2-BB28-4135-9921-263BA55E8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8855" y="997527"/>
            <a:ext cx="3326651" cy="1270184"/>
          </a:xfrm>
        </p:spPr>
        <p:txBody>
          <a:bodyPr>
            <a:normAutofit fontScale="90000"/>
          </a:bodyPr>
          <a:lstStyle/>
          <a:p>
            <a:pPr lvl="0"/>
            <a:r>
              <a:rPr lang="pl-PL" sz="4300" dirty="0"/>
              <a:t>Dziękuję za uwagę</a:t>
            </a:r>
          </a:p>
        </p:txBody>
      </p:sp>
      <p:sp>
        <p:nvSpPr>
          <p:cNvPr id="12" name="Prostokąt 27">
            <a:extLst>
              <a:ext uri="{FF2B5EF4-FFF2-40B4-BE49-F238E27FC236}">
                <a16:creationId xmlns:a16="http://schemas.microsoft.com/office/drawing/2014/main" id="{9F06B6C4-ACAF-45E1-8AC7-5F01A970605B}"/>
              </a:ext>
            </a:extLst>
          </p:cNvPr>
          <p:cNvSpPr>
            <a:spLocks noMove="1" noResize="1"/>
          </p:cNvSpPr>
          <p:nvPr/>
        </p:nvSpPr>
        <p:spPr>
          <a:xfrm>
            <a:off x="-10853" y="0"/>
            <a:ext cx="4248869" cy="226222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774009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13" name="Prostokąt 29">
            <a:extLst>
              <a:ext uri="{FF2B5EF4-FFF2-40B4-BE49-F238E27FC236}">
                <a16:creationId xmlns:a16="http://schemas.microsoft.com/office/drawing/2014/main" id="{A19E1138-F246-4ED4-9228-B6A3934C3F6B}"/>
              </a:ext>
            </a:extLst>
          </p:cNvPr>
          <p:cNvSpPr>
            <a:spLocks noMove="1" noResize="1"/>
          </p:cNvSpPr>
          <p:nvPr/>
        </p:nvSpPr>
        <p:spPr>
          <a:xfrm>
            <a:off x="-10533" y="5762146"/>
            <a:ext cx="4250213" cy="780577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774009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14" name="Prostokąt 31">
            <a:extLst>
              <a:ext uri="{FF2B5EF4-FFF2-40B4-BE49-F238E27FC236}">
                <a16:creationId xmlns:a16="http://schemas.microsoft.com/office/drawing/2014/main" id="{1F9BDF2B-1670-468F-9510-0BF6FB09EFBE}"/>
              </a:ext>
            </a:extLst>
          </p:cNvPr>
          <p:cNvSpPr>
            <a:spLocks noMove="1" noResize="1"/>
          </p:cNvSpPr>
          <p:nvPr/>
        </p:nvSpPr>
        <p:spPr>
          <a:xfrm rot="21048217">
            <a:off x="5091882" y="450790"/>
            <a:ext cx="6636824" cy="595000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  <a:effectLst>
            <a:outerShdw dir="162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Impact"/>
            </a:endParaRPr>
          </a:p>
        </p:txBody>
      </p:sp>
      <p:sp>
        <p:nvSpPr>
          <p:cNvPr id="16" name="Tekst — symbol zastępczy 2">
            <a:extLst>
              <a:ext uri="{FF2B5EF4-FFF2-40B4-BE49-F238E27FC236}">
                <a16:creationId xmlns:a16="http://schemas.microsoft.com/office/drawing/2014/main" id="{1A66313F-0DC5-430B-8C59-1FED84670B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7494" y="2992582"/>
            <a:ext cx="3600678" cy="1699491"/>
          </a:xfrm>
        </p:spPr>
        <p:txBody>
          <a:bodyPr anchor="t"/>
          <a:lstStyle/>
          <a:p>
            <a:pPr marL="0" lvl="0" indent="0">
              <a:buNone/>
            </a:pPr>
            <a:r>
              <a:rPr lang="pl-PL" sz="1800" dirty="0"/>
              <a:t>Opracowanie: Rafał Mordarski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4CF30D3-4480-4CA6-AD73-123094464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08227" y="1144228"/>
            <a:ext cx="6409666" cy="4563131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8EFFD4A-18CD-405F-B392-24096B855005}"/>
              </a:ext>
            </a:extLst>
          </p:cNvPr>
          <p:cNvSpPr txBox="1"/>
          <p:nvPr/>
        </p:nvSpPr>
        <p:spPr>
          <a:xfrm>
            <a:off x="7016594" y="4032743"/>
            <a:ext cx="3121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A52DF5-4B05-4E2C-B065-3C19BBF02F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10394707" cy="1504389"/>
          </a:xfrm>
        </p:spPr>
        <p:txBody>
          <a:bodyPr anchorCtr="1"/>
          <a:lstStyle/>
          <a:p>
            <a:pPr lvl="0" algn="ctr"/>
            <a:r>
              <a:rPr lang="pl-PL" sz="3600"/>
              <a:t>Na dzisiejszej lekcji przedstawię wam repertuar, wybór piosenek na zakończenie roku szkolnego.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0F0B53-E379-4F58-962E-4C7C7EFEC5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83202" y="2164695"/>
            <a:ext cx="5797305" cy="3194712"/>
          </a:xfrm>
        </p:spPr>
        <p:txBody>
          <a:bodyPr anchorCtr="1"/>
          <a:lstStyle/>
          <a:p>
            <a:pPr lvl="0" algn="ctr"/>
            <a:r>
              <a:rPr lang="pl-PL" sz="2200"/>
              <a:t>Każdy uczeń ma za zadanie wybrać sobie jedną z tych piosenek, i samodzielnie nauczyć się jej śpiewać. Pomocą w nauce śpiewu są zamieszczone w materiałach, teksty, wideo, pliki mp3 oraz linki do wysłuchania piosenek.  W zeszytach należy zapisać temat lekcji oraz słowa jednej wybranej przez siebie piosenki. 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CB63B94-10D8-43F7-9A35-B9FF19B70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7486">
            <a:off x="698501" y="2493313"/>
            <a:ext cx="4184020" cy="26219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2">
            <a:extLst>
              <a:ext uri="{FF2B5EF4-FFF2-40B4-BE49-F238E27FC236}">
                <a16:creationId xmlns:a16="http://schemas.microsoft.com/office/drawing/2014/main" id="{FDDEFAC4-3B4C-4D11-BDB2-DC7E5907BFBF}"/>
              </a:ext>
            </a:extLst>
          </p:cNvPr>
          <p:cNvPicPr>
            <a:picLocks noMove="1" noResize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:a16="http://schemas.microsoft.com/office/drawing/2014/main" id="{92BC599D-DF4B-4A16-AE6A-BB4CC66C6AE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1979947" cy="664408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76196" dir="4380172" algn="tl">
              <a:srgbClr val="000000">
                <a:alpha val="68000"/>
              </a:srgbClr>
            </a:outerShdw>
          </a:effectLst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4" name="Dowolny kształt 9">
            <a:extLst>
              <a:ext uri="{FF2B5EF4-FFF2-40B4-BE49-F238E27FC236}">
                <a16:creationId xmlns:a16="http://schemas.microsoft.com/office/drawing/2014/main" id="{A096A423-7642-4D35-BD29-58F5F7F5AF1C}"/>
              </a:ext>
            </a:extLst>
          </p:cNvPr>
          <p:cNvSpPr>
            <a:spLocks noMove="1" noResize="1"/>
          </p:cNvSpPr>
          <p:nvPr/>
        </p:nvSpPr>
        <p:spPr>
          <a:xfrm>
            <a:off x="-25392" y="0"/>
            <a:ext cx="11773293" cy="6419517"/>
          </a:xfrm>
          <a:custGeom>
            <a:avLst/>
            <a:gdLst>
              <a:gd name="f0" fmla="val w"/>
              <a:gd name="f1" fmla="val h"/>
              <a:gd name="f2" fmla="val 0"/>
              <a:gd name="f3" fmla="val 11773291"/>
              <a:gd name="f4" fmla="val 6419514"/>
              <a:gd name="f5" fmla="val 11750059"/>
              <a:gd name="f6" fmla="val 6411047"/>
              <a:gd name="f7" fmla="*/ f0 1 11773291"/>
              <a:gd name="f8" fmla="*/ f1 1 6419514"/>
              <a:gd name="f9" fmla="val f2"/>
              <a:gd name="f10" fmla="val f3"/>
              <a:gd name="f11" fmla="val f4"/>
              <a:gd name="f12" fmla="+- f11 0 f9"/>
              <a:gd name="f13" fmla="+- f10 0 f9"/>
              <a:gd name="f14" fmla="*/ f13 1 11773291"/>
              <a:gd name="f15" fmla="*/ f12 1 6419514"/>
              <a:gd name="f16" fmla="*/ f9 1 f14"/>
              <a:gd name="f17" fmla="*/ f10 1 f14"/>
              <a:gd name="f18" fmla="*/ f9 1 f15"/>
              <a:gd name="f19" fmla="*/ f11 1 f15"/>
              <a:gd name="f20" fmla="*/ f16 f7 1"/>
              <a:gd name="f21" fmla="*/ f17 f7 1"/>
              <a:gd name="f22" fmla="*/ f19 f8 1"/>
              <a:gd name="f23" fmla="*/ f18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3" r="f21" b="f22"/>
            <a:pathLst>
              <a:path w="11773291" h="6419514">
                <a:moveTo>
                  <a:pt x="f5" y="f2"/>
                </a:moveTo>
                <a:lnTo>
                  <a:pt x="f3" y="f4"/>
                </a:lnTo>
                <a:lnTo>
                  <a:pt x="f2" y="f6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5" name="Prostokąt 18">
            <a:extLst>
              <a:ext uri="{FF2B5EF4-FFF2-40B4-BE49-F238E27FC236}">
                <a16:creationId xmlns:a16="http://schemas.microsoft.com/office/drawing/2014/main" id="{BC404A43-FC5B-4C81-9074-9FA5E008408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7554141" cy="6380792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8F4D0A"/>
              </a:gs>
            </a:gsLst>
            <a:lin ang="8100000"/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4788B5E-79CC-4561-8E08-5E36CA0819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551" y="213914"/>
            <a:ext cx="6625029" cy="579519"/>
          </a:xfrm>
        </p:spPr>
        <p:txBody>
          <a:bodyPr/>
          <a:lstStyle/>
          <a:p>
            <a:pPr lvl="0"/>
            <a:r>
              <a:rPr lang="pl-PL" sz="3200" b="1" u="sng" dirty="0">
                <a:solidFill>
                  <a:srgbClr val="FFFFFF"/>
                </a:solidFill>
              </a:rPr>
              <a:t>Jutro popłyniemy daleko</a:t>
            </a:r>
            <a:r>
              <a:rPr lang="pl-PL" sz="3200" b="1" dirty="0">
                <a:solidFill>
                  <a:srgbClr val="FFFFFF"/>
                </a:solidFill>
              </a:rPr>
              <a:t> </a:t>
            </a:r>
            <a:endParaRPr lang="pl-PL" sz="3200" dirty="0">
              <a:solidFill>
                <a:srgbClr val="FFFFFF"/>
              </a:solidFill>
            </a:endParaRP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CD45E4ED-5485-444B-ADB4-8ED9ACABFCE7}"/>
              </a:ext>
            </a:extLst>
          </p:cNvPr>
          <p:cNvSpPr txBox="1"/>
          <p:nvPr/>
        </p:nvSpPr>
        <p:spPr>
          <a:xfrm>
            <a:off x="887818" y="644386"/>
            <a:ext cx="3963585" cy="53553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 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Ref.: Jutro popłyniemy daleko,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Jeszcze dalej niż te obłoki,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Pokłonimy się nowym brzegom,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Odkryjemy nowe zatoki.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Starym borom nowe damy imię,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Nowe ryby znajdziemy i wody.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Posłuchamy, jak bije olbrzymie,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Zielone serce przyrody.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Ref.: Jutro popłyniemy daleko, ...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Nowe ryby znajdziemy w jeziorach,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Nowe gwiazdy złowimy w niebie.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Popłyniemy daleko, daleko,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Jak najdalej, jak najdalej przed siebie.</a:t>
            </a: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b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</a:b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Ref.: Jutro popłyniemy daleko, ...</a:t>
            </a: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id="{6ED2FEF6-16BB-4427-BA07-9A986206AE8D}"/>
              </a:ext>
            </a:extLst>
          </p:cNvPr>
          <p:cNvSpPr txBox="1"/>
          <p:nvPr/>
        </p:nvSpPr>
        <p:spPr>
          <a:xfrm>
            <a:off x="5159822" y="4025902"/>
            <a:ext cx="49840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sng" strike="noStrike" kern="1200" cap="none" spc="0" baseline="0" dirty="0">
                <a:solidFill>
                  <a:srgbClr val="000000"/>
                </a:solidFill>
                <a:uFillTx/>
                <a:latin typeface="Impact"/>
                <a:hlinkClick r:id="rId8"/>
              </a:rPr>
              <a:t>https://www.youtube.com/watch?v=eWFoXlQkOHw</a:t>
            </a:r>
            <a:endParaRPr lang="pl-PL" sz="1800" b="0" i="0" u="none" strike="noStrike" kern="1200" cap="none" spc="0" baseline="0" dirty="0">
              <a:solidFill>
                <a:srgbClr val="000000"/>
              </a:solidFill>
              <a:uFillTx/>
              <a:latin typeface="Impact"/>
            </a:endParaRPr>
          </a:p>
        </p:txBody>
      </p:sp>
      <p:pic>
        <p:nvPicPr>
          <p:cNvPr id="10" name="Jutro popyniemy daleko">
            <a:extLst>
              <a:ext uri="{FF2B5EF4-FFF2-40B4-BE49-F238E27FC236}">
                <a16:creationId xmlns:a16="http://schemas.microsoft.com/office/drawing/2014/main" id="{0A2187CA-56F7-41F3-8A54-6AFB877C7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2778" y="4723022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Multimedia online 10" title="Krzysztof Bojda &quot;Jutro popￅﾂyniemy daleko&quot;">
            <a:hlinkClick r:id="" action="ppaction://media"/>
            <a:extLst>
              <a:ext uri="{FF2B5EF4-FFF2-40B4-BE49-F238E27FC236}">
                <a16:creationId xmlns:a16="http://schemas.microsoft.com/office/drawing/2014/main" id="{69877D51-200F-407A-A821-ED76D69501F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/>
          <a:stretch>
            <a:fillRect/>
          </a:stretch>
        </p:blipFill>
        <p:spPr>
          <a:xfrm>
            <a:off x="5548274" y="932873"/>
            <a:ext cx="4595604" cy="2585027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3">
            <a:extLst>
              <a:ext uri="{FF2B5EF4-FFF2-40B4-BE49-F238E27FC236}">
                <a16:creationId xmlns:a16="http://schemas.microsoft.com/office/drawing/2014/main" id="{B0604D37-258E-421C-A269-3C18B93B7EA5}"/>
              </a:ext>
            </a:extLst>
          </p:cNvPr>
          <p:cNvPicPr>
            <a:picLocks noMove="1" noResize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45">
            <a:extLst>
              <a:ext uri="{FF2B5EF4-FFF2-40B4-BE49-F238E27FC236}">
                <a16:creationId xmlns:a16="http://schemas.microsoft.com/office/drawing/2014/main" id="{FD99754A-437A-48DE-9369-5CF3FF84392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1979947" cy="664408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76196" dir="4380172" algn="tl">
              <a:srgbClr val="000000">
                <a:alpha val="68000"/>
              </a:srgbClr>
            </a:outerShdw>
          </a:effectLst>
        </p:spPr>
        <p:txBody>
          <a:bodyPr lIns="0" tIns="0" rIns="0" bIns="0">
            <a:noAutofit/>
          </a:bodyPr>
          <a:lstStyle/>
          <a:p>
            <a:endParaRPr lang="pl-PL" dirty="0"/>
          </a:p>
        </p:txBody>
      </p:sp>
      <p:sp>
        <p:nvSpPr>
          <p:cNvPr id="4" name="Dowolny kształt 9">
            <a:extLst>
              <a:ext uri="{FF2B5EF4-FFF2-40B4-BE49-F238E27FC236}">
                <a16:creationId xmlns:a16="http://schemas.microsoft.com/office/drawing/2014/main" id="{E0185D89-A9F1-4376-81E9-9FE60172A085}"/>
              </a:ext>
            </a:extLst>
          </p:cNvPr>
          <p:cNvSpPr>
            <a:spLocks noMove="1" noResize="1"/>
          </p:cNvSpPr>
          <p:nvPr/>
        </p:nvSpPr>
        <p:spPr>
          <a:xfrm>
            <a:off x="-25392" y="0"/>
            <a:ext cx="11773293" cy="6419517"/>
          </a:xfrm>
          <a:custGeom>
            <a:avLst/>
            <a:gdLst>
              <a:gd name="f0" fmla="val w"/>
              <a:gd name="f1" fmla="val h"/>
              <a:gd name="f2" fmla="val 0"/>
              <a:gd name="f3" fmla="val 11773291"/>
              <a:gd name="f4" fmla="val 6419514"/>
              <a:gd name="f5" fmla="val 11750059"/>
              <a:gd name="f6" fmla="val 6411047"/>
              <a:gd name="f7" fmla="*/ f0 1 11773291"/>
              <a:gd name="f8" fmla="*/ f1 1 6419514"/>
              <a:gd name="f9" fmla="val f2"/>
              <a:gd name="f10" fmla="val f3"/>
              <a:gd name="f11" fmla="val f4"/>
              <a:gd name="f12" fmla="+- f11 0 f9"/>
              <a:gd name="f13" fmla="+- f10 0 f9"/>
              <a:gd name="f14" fmla="*/ f13 1 11773291"/>
              <a:gd name="f15" fmla="*/ f12 1 6419514"/>
              <a:gd name="f16" fmla="*/ f9 1 f14"/>
              <a:gd name="f17" fmla="*/ f10 1 f14"/>
              <a:gd name="f18" fmla="*/ f9 1 f15"/>
              <a:gd name="f19" fmla="*/ f11 1 f15"/>
              <a:gd name="f20" fmla="*/ f16 f7 1"/>
              <a:gd name="f21" fmla="*/ f17 f7 1"/>
              <a:gd name="f22" fmla="*/ f19 f8 1"/>
              <a:gd name="f23" fmla="*/ f18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3" r="f21" b="f22"/>
            <a:pathLst>
              <a:path w="11773291" h="6419514">
                <a:moveTo>
                  <a:pt x="f5" y="f2"/>
                </a:moveTo>
                <a:lnTo>
                  <a:pt x="f3" y="f4"/>
                </a:lnTo>
                <a:lnTo>
                  <a:pt x="f2" y="f6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5" name="Prostokąt 49">
            <a:extLst>
              <a:ext uri="{FF2B5EF4-FFF2-40B4-BE49-F238E27FC236}">
                <a16:creationId xmlns:a16="http://schemas.microsoft.com/office/drawing/2014/main" id="{98C796C4-E279-4569-8C75-E68857FF8D6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654296" cy="6380792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B3600D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2A41C8A-6338-49BA-843E-1B2CDAED2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036" y="140855"/>
            <a:ext cx="3381944" cy="630626"/>
          </a:xfrm>
        </p:spPr>
        <p:txBody>
          <a:bodyPr anchorCtr="1">
            <a:normAutofit/>
          </a:bodyPr>
          <a:lstStyle/>
          <a:p>
            <a:r>
              <a:rPr lang="pl-PL" sz="3200" b="1" u="sng" dirty="0">
                <a:solidFill>
                  <a:schemeClr val="bg1"/>
                </a:solidFill>
              </a:rPr>
              <a:t>Lato, lato czeka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5C0DACD-C9E8-46C5-B4F5-11255DB79142}"/>
              </a:ext>
            </a:extLst>
          </p:cNvPr>
          <p:cNvSpPr txBox="1"/>
          <p:nvPr/>
        </p:nvSpPr>
        <p:spPr>
          <a:xfrm flipH="1">
            <a:off x="212053" y="912336"/>
            <a:ext cx="62811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Impact" panose="020B0806030902050204" pitchFamily="34" charset="0"/>
              </a:rPr>
              <a:t> Już za parę dni, za dni parę weźmiesz plecak swój i gitarę.</a:t>
            </a:r>
            <a:br>
              <a:rPr lang="pl-PL" dirty="0">
                <a:latin typeface="Impact" panose="020B0806030902050204" pitchFamily="34" charset="0"/>
              </a:rPr>
            </a:br>
            <a:r>
              <a:rPr lang="pl-PL" dirty="0">
                <a:latin typeface="Impact" panose="020B0806030902050204" pitchFamily="34" charset="0"/>
              </a:rPr>
              <a:t>Pożegnania kilka słów „Pitagoras bądźcie zdrów”,</a:t>
            </a:r>
            <a:br>
              <a:rPr lang="pl-PL" dirty="0">
                <a:latin typeface="Impact" panose="020B0806030902050204" pitchFamily="34" charset="0"/>
              </a:rPr>
            </a:br>
            <a:r>
              <a:rPr lang="pl-PL" dirty="0">
                <a:latin typeface="Impact" panose="020B0806030902050204" pitchFamily="34" charset="0"/>
              </a:rPr>
              <a:t>Do widzenia wam canto, cantare!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Lato, lato, lato czeka, razem z latem czeka rzeka.</a:t>
            </a:r>
            <a:br>
              <a:rPr lang="pl-PL" dirty="0">
                <a:latin typeface="Impact" panose="020B0806030902050204" pitchFamily="34" charset="0"/>
              </a:rPr>
            </a:br>
            <a:r>
              <a:rPr lang="pl-PL" dirty="0">
                <a:latin typeface="Impact" panose="020B0806030902050204" pitchFamily="34" charset="0"/>
              </a:rPr>
              <a:t>Razem z rzeką czeka las, a tam ciągle nie ma nas.</a:t>
            </a:r>
          </a:p>
          <a:p>
            <a:r>
              <a:rPr lang="pl-PL" dirty="0">
                <a:latin typeface="Impact" panose="020B0806030902050204" pitchFamily="34" charset="0"/>
              </a:rPr>
              <a:t>Lato, lato, nie płacz czasem, czekaj z rzeką, czekaj z lasem.</a:t>
            </a:r>
            <a:br>
              <a:rPr lang="pl-PL" dirty="0">
                <a:latin typeface="Impact" panose="020B0806030902050204" pitchFamily="34" charset="0"/>
              </a:rPr>
            </a:br>
            <a:r>
              <a:rPr lang="pl-PL" dirty="0">
                <a:latin typeface="Impact" panose="020B0806030902050204" pitchFamily="34" charset="0"/>
              </a:rPr>
              <a:t>W lesie schowaj dla nas chłodny cień. Przyjedziemy lada dzień.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pPr lvl="0"/>
            <a:r>
              <a:rPr lang="pl-PL" dirty="0">
                <a:latin typeface="Impact" panose="020B0806030902050204" pitchFamily="34" charset="0"/>
              </a:rPr>
              <a:t>Już za parę chwil, godzin parę weźmiesz rower swój no i dalej.</a:t>
            </a:r>
            <a:br>
              <a:rPr lang="pl-PL" dirty="0">
                <a:latin typeface="Impact" panose="020B0806030902050204" pitchFamily="34" charset="0"/>
              </a:rPr>
            </a:br>
            <a:r>
              <a:rPr lang="pl-PL" dirty="0">
                <a:latin typeface="Impact" panose="020B0806030902050204" pitchFamily="34" charset="0"/>
              </a:rPr>
              <a:t>Polskę całą zwiedzisz w szerz, trochę rybek złowisz też. </a:t>
            </a:r>
            <a:br>
              <a:rPr lang="pl-PL" dirty="0">
                <a:latin typeface="Impact" panose="020B0806030902050204" pitchFamily="34" charset="0"/>
              </a:rPr>
            </a:br>
            <a:r>
              <a:rPr lang="pl-PL" dirty="0">
                <a:latin typeface="Impact" panose="020B0806030902050204" pitchFamily="34" charset="0"/>
              </a:rPr>
              <a:t>Nie przejmować się niczym wcale. 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Ref.; Lato, lato, mieszka w drzewach, lato, lato, w ptakach śpiewa.</a:t>
            </a:r>
            <a:br>
              <a:rPr lang="pl-PL" dirty="0">
                <a:latin typeface="Impact" panose="020B0806030902050204" pitchFamily="34" charset="0"/>
              </a:rPr>
            </a:br>
            <a:r>
              <a:rPr lang="pl-PL" dirty="0">
                <a:latin typeface="Impact" panose="020B0806030902050204" pitchFamily="34" charset="0"/>
              </a:rPr>
              <a:t>Słońcu każe odkryć twarz, lato, lato, jak się masz?</a:t>
            </a:r>
          </a:p>
          <a:p>
            <a:r>
              <a:rPr lang="pl-PL" dirty="0">
                <a:latin typeface="Impact" panose="020B0806030902050204" pitchFamily="34" charset="0"/>
              </a:rPr>
              <a:t>Lato, lato, dam ci różę, lato, lato, zostań dłużej.</a:t>
            </a:r>
            <a:br>
              <a:rPr lang="pl-PL" dirty="0">
                <a:latin typeface="Impact" panose="020B0806030902050204" pitchFamily="34" charset="0"/>
              </a:rPr>
            </a:br>
            <a:r>
              <a:rPr lang="pl-PL" dirty="0">
                <a:latin typeface="Impact" panose="020B0806030902050204" pitchFamily="34" charset="0"/>
              </a:rPr>
              <a:t>Zamiast się po krajach włóczyć stu, lato, lato, zostań tu. </a:t>
            </a:r>
          </a:p>
        </p:txBody>
      </p:sp>
      <p:pic>
        <p:nvPicPr>
          <p:cNvPr id="11" name="Multimedia online 10" title="Lato lato">
            <a:hlinkClick r:id="" action="ppaction://media"/>
            <a:extLst>
              <a:ext uri="{FF2B5EF4-FFF2-40B4-BE49-F238E27FC236}">
                <a16:creationId xmlns:a16="http://schemas.microsoft.com/office/drawing/2014/main" id="{4788CEF0-7162-4AD8-AD4C-BDBD3AA3B0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591290" y="456168"/>
            <a:ext cx="4050723" cy="3035836"/>
          </a:xfrm>
          <a:prstGeom prst="roundRect">
            <a:avLst/>
          </a:prstGeom>
        </p:spPr>
      </p:pic>
      <p:pic>
        <p:nvPicPr>
          <p:cNvPr id="12" name="Lato, lato czeka">
            <a:hlinkClick r:id="" action="ppaction://media"/>
            <a:extLst>
              <a:ext uri="{FF2B5EF4-FFF2-40B4-BE49-F238E27FC236}">
                <a16:creationId xmlns:a16="http://schemas.microsoft.com/office/drawing/2014/main" id="{3CC9BFD3-BA9B-485E-A8EE-E459634BAD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1851" y="4650960"/>
            <a:ext cx="609600" cy="609600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2CC9E436-EB21-4025-8144-C3C9070E53BF}"/>
              </a:ext>
            </a:extLst>
          </p:cNvPr>
          <p:cNvSpPr txBox="1">
            <a:spLocks/>
          </p:cNvSpPr>
          <p:nvPr/>
        </p:nvSpPr>
        <p:spPr>
          <a:xfrm>
            <a:off x="4954517" y="4121732"/>
            <a:ext cx="6493162" cy="6306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5400" b="0" i="0" u="none" strike="noStrike" kern="1200" cap="all" spc="0" baseline="0">
                <a:solidFill>
                  <a:srgbClr val="EE8011"/>
                </a:solidFill>
                <a:uFillTx/>
                <a:latin typeface="Impact"/>
              </a:defRPr>
            </a:lvl1pPr>
          </a:lstStyle>
          <a:p>
            <a:r>
              <a:rPr lang="pl-PL" sz="1800" u="sng" dirty="0">
                <a:hlinkClick r:id="rId10"/>
              </a:rPr>
              <a:t>https://www.youtube.com/watch?v=br1-TKwMP-k</a:t>
            </a:r>
            <a:endParaRPr lang="pl-PL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4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2">
            <a:extLst>
              <a:ext uri="{FF2B5EF4-FFF2-40B4-BE49-F238E27FC236}">
                <a16:creationId xmlns:a16="http://schemas.microsoft.com/office/drawing/2014/main" id="{FDDEFAC4-3B4C-4D11-BDB2-DC7E5907BFBF}"/>
              </a:ext>
            </a:extLst>
          </p:cNvPr>
          <p:cNvPicPr>
            <a:picLocks noMove="1" noResize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:a16="http://schemas.microsoft.com/office/drawing/2014/main" id="{92BC599D-DF4B-4A16-AE6A-BB4CC66C6AE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1979947" cy="664408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76196" dir="4380172" algn="tl">
              <a:srgbClr val="000000">
                <a:alpha val="68000"/>
              </a:srgbClr>
            </a:outerShdw>
          </a:effectLst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4" name="Dowolny kształt 9">
            <a:extLst>
              <a:ext uri="{FF2B5EF4-FFF2-40B4-BE49-F238E27FC236}">
                <a16:creationId xmlns:a16="http://schemas.microsoft.com/office/drawing/2014/main" id="{A096A423-7642-4D35-BD29-58F5F7F5AF1C}"/>
              </a:ext>
            </a:extLst>
          </p:cNvPr>
          <p:cNvSpPr>
            <a:spLocks noMove="1" noResize="1"/>
          </p:cNvSpPr>
          <p:nvPr/>
        </p:nvSpPr>
        <p:spPr>
          <a:xfrm>
            <a:off x="-25392" y="0"/>
            <a:ext cx="11773293" cy="6419517"/>
          </a:xfrm>
          <a:custGeom>
            <a:avLst/>
            <a:gdLst>
              <a:gd name="f0" fmla="val w"/>
              <a:gd name="f1" fmla="val h"/>
              <a:gd name="f2" fmla="val 0"/>
              <a:gd name="f3" fmla="val 11773291"/>
              <a:gd name="f4" fmla="val 6419514"/>
              <a:gd name="f5" fmla="val 11750059"/>
              <a:gd name="f6" fmla="val 6411047"/>
              <a:gd name="f7" fmla="*/ f0 1 11773291"/>
              <a:gd name="f8" fmla="*/ f1 1 6419514"/>
              <a:gd name="f9" fmla="val f2"/>
              <a:gd name="f10" fmla="val f3"/>
              <a:gd name="f11" fmla="val f4"/>
              <a:gd name="f12" fmla="+- f11 0 f9"/>
              <a:gd name="f13" fmla="+- f10 0 f9"/>
              <a:gd name="f14" fmla="*/ f13 1 11773291"/>
              <a:gd name="f15" fmla="*/ f12 1 6419514"/>
              <a:gd name="f16" fmla="*/ f9 1 f14"/>
              <a:gd name="f17" fmla="*/ f10 1 f14"/>
              <a:gd name="f18" fmla="*/ f9 1 f15"/>
              <a:gd name="f19" fmla="*/ f11 1 f15"/>
              <a:gd name="f20" fmla="*/ f16 f7 1"/>
              <a:gd name="f21" fmla="*/ f17 f7 1"/>
              <a:gd name="f22" fmla="*/ f19 f8 1"/>
              <a:gd name="f23" fmla="*/ f18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3" r="f21" b="f22"/>
            <a:pathLst>
              <a:path w="11773291" h="6419514">
                <a:moveTo>
                  <a:pt x="f5" y="f2"/>
                </a:moveTo>
                <a:lnTo>
                  <a:pt x="f3" y="f4"/>
                </a:lnTo>
                <a:lnTo>
                  <a:pt x="f2" y="f6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5" name="Prostokąt 18">
            <a:extLst>
              <a:ext uri="{FF2B5EF4-FFF2-40B4-BE49-F238E27FC236}">
                <a16:creationId xmlns:a16="http://schemas.microsoft.com/office/drawing/2014/main" id="{BC404A43-FC5B-4C81-9074-9FA5E008408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7554141" cy="6380792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8F4D0A"/>
              </a:gs>
            </a:gsLst>
            <a:lin ang="8100000"/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4788B5E-79CC-4561-8E08-5E36CA0819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551" y="213915"/>
            <a:ext cx="6625029" cy="369335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1" u="sng" dirty="0">
                <a:solidFill>
                  <a:schemeClr val="bg1"/>
                </a:solidFill>
                <a:latin typeface="Impact" panose="020B0806030902050204" pitchFamily="34" charset="0"/>
              </a:rPr>
              <a:t>NADESZŁY WAKACJE</a:t>
            </a:r>
            <a:endParaRPr lang="pl-PL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CD45E4ED-5485-444B-ADB4-8ED9ACABFCE7}"/>
              </a:ext>
            </a:extLst>
          </p:cNvPr>
          <p:cNvSpPr txBox="1"/>
          <p:nvPr/>
        </p:nvSpPr>
        <p:spPr>
          <a:xfrm>
            <a:off x="666146" y="921477"/>
            <a:ext cx="6177999" cy="507831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Impact"/>
              </a:rPr>
              <a:t> </a:t>
            </a:r>
            <a:r>
              <a:rPr lang="pl-PL" dirty="0">
                <a:latin typeface="Impact" panose="020B0806030902050204" pitchFamily="34" charset="0"/>
              </a:rPr>
              <a:t>Uśmiech już się pojawił i nie zniknie przez cały dzień.</a:t>
            </a:r>
          </a:p>
          <a:p>
            <a:r>
              <a:rPr lang="pl-PL" dirty="0">
                <a:latin typeface="Impact" panose="020B0806030902050204" pitchFamily="34" charset="0"/>
              </a:rPr>
              <a:t>Jeśli czujesz smutek, to podejście swoje zmień.</a:t>
            </a:r>
          </a:p>
          <a:p>
            <a:r>
              <a:rPr lang="pl-PL" dirty="0">
                <a:latin typeface="Impact" panose="020B0806030902050204" pitchFamily="34" charset="0"/>
              </a:rPr>
              <a:t>Rozłąka też, potrzebna w życiu jest.</a:t>
            </a:r>
          </a:p>
          <a:p>
            <a:r>
              <a:rPr lang="pl-PL" dirty="0">
                <a:latin typeface="Impact" panose="020B0806030902050204" pitchFamily="34" charset="0"/>
              </a:rPr>
              <a:t>by docenić to, co na co dzień szare wydaje się.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Ruszam dziś w świat szeroki, poznać chcę jego uroki.</a:t>
            </a:r>
          </a:p>
          <a:p>
            <a:r>
              <a:rPr lang="pl-PL" dirty="0">
                <a:latin typeface="Impact" panose="020B0806030902050204" pitchFamily="34" charset="0"/>
              </a:rPr>
              <a:t>Przygód czas, wiem ze mam rację, to najlepszy moment - nadeszły wakacje.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pPr lvl="0"/>
            <a:r>
              <a:rPr lang="pl-PL" dirty="0">
                <a:latin typeface="Impact" panose="020B0806030902050204" pitchFamily="34" charset="0"/>
              </a:rPr>
              <a:t>Plecak już spakowany, w głowie planów chyba ze sto.</a:t>
            </a:r>
          </a:p>
          <a:p>
            <a:r>
              <a:rPr lang="pl-PL" dirty="0">
                <a:latin typeface="Impact" panose="020B0806030902050204" pitchFamily="34" charset="0"/>
              </a:rPr>
              <a:t>Dokąd go zabiorę, muszę dobrze przemyśleć to.</a:t>
            </a:r>
          </a:p>
          <a:p>
            <a:r>
              <a:rPr lang="pl-PL" dirty="0">
                <a:latin typeface="Impact" panose="020B0806030902050204" pitchFamily="34" charset="0"/>
              </a:rPr>
              <a:t>Pożegnania nadszedł czas, to ostatni dzwonek by.</a:t>
            </a:r>
          </a:p>
          <a:p>
            <a:r>
              <a:rPr lang="pl-PL" dirty="0">
                <a:latin typeface="Impact" panose="020B0806030902050204" pitchFamily="34" charset="0"/>
              </a:rPr>
              <a:t>Podziękować wszystkim tym, dzięki którym płyną szczęścia łzy.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Nieważne czy będziesz, w miejskiej dżungli, czy pośrodku lasu.</a:t>
            </a:r>
          </a:p>
          <a:p>
            <a:r>
              <a:rPr lang="pl-PL" dirty="0">
                <a:latin typeface="Impact" panose="020B0806030902050204" pitchFamily="34" charset="0"/>
              </a:rPr>
              <a:t>Najważniejsze, by nie marnować, nigdy już wolnego czasu.</a:t>
            </a:r>
          </a:p>
          <a:p>
            <a:r>
              <a:rPr lang="pl-PL" dirty="0">
                <a:latin typeface="Impact" panose="020B0806030902050204" pitchFamily="34" charset="0"/>
              </a:rPr>
              <a:t>Każdy musi zbierać siły i powrócić wypoczęty,</a:t>
            </a:r>
          </a:p>
          <a:p>
            <a:r>
              <a:rPr lang="pl-PL" dirty="0">
                <a:latin typeface="Impact" panose="020B0806030902050204" pitchFamily="34" charset="0"/>
              </a:rPr>
              <a:t>by z łatwością pokonywać życiowe zakręty.</a:t>
            </a: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id="{6ED2FEF6-16BB-4427-BA07-9A986206AE8D}"/>
              </a:ext>
            </a:extLst>
          </p:cNvPr>
          <p:cNvSpPr txBox="1"/>
          <p:nvPr/>
        </p:nvSpPr>
        <p:spPr>
          <a:xfrm>
            <a:off x="6707952" y="4157352"/>
            <a:ext cx="49840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r>
              <a:rPr lang="pl-PL" u="sng" dirty="0">
                <a:latin typeface="Impact" panose="020B0806030902050204" pitchFamily="34" charset="0"/>
                <a:hlinkClick r:id="rId8"/>
              </a:rPr>
              <a:t>https://www.youtube.com/watch?v=JtMOB5SK2ys</a:t>
            </a:r>
            <a:endParaRPr lang="pl-PL" dirty="0">
              <a:latin typeface="Impact" panose="020B0806030902050204" pitchFamily="34" charset="0"/>
            </a:endParaRPr>
          </a:p>
        </p:txBody>
      </p:sp>
      <p:pic>
        <p:nvPicPr>
          <p:cNvPr id="8" name="Multimedia online 7" title="Nadeszￅﾂy wakacje - Natalia Krawczyk &amp; Filip Sterniuk">
            <a:hlinkClick r:id="" action="ppaction://media"/>
            <a:extLst>
              <a:ext uri="{FF2B5EF4-FFF2-40B4-BE49-F238E27FC236}">
                <a16:creationId xmlns:a16="http://schemas.microsoft.com/office/drawing/2014/main" id="{0DF152DB-93F0-4074-A258-0427B0641C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869537" y="965670"/>
            <a:ext cx="4660887" cy="2621749"/>
          </a:xfrm>
          <a:prstGeom prst="roundRect">
            <a:avLst/>
          </a:prstGeom>
        </p:spPr>
      </p:pic>
      <p:pic>
        <p:nvPicPr>
          <p:cNvPr id="12" name="Nadeszy wakacje">
            <a:hlinkClick r:id="" action="ppaction://media"/>
            <a:extLst>
              <a:ext uri="{FF2B5EF4-FFF2-40B4-BE49-F238E27FC236}">
                <a16:creationId xmlns:a16="http://schemas.microsoft.com/office/drawing/2014/main" id="{28754055-C1A5-4F47-BB7F-B79BE0CB08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3474" y="4844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3">
            <a:extLst>
              <a:ext uri="{FF2B5EF4-FFF2-40B4-BE49-F238E27FC236}">
                <a16:creationId xmlns:a16="http://schemas.microsoft.com/office/drawing/2014/main" id="{B0604D37-258E-421C-A269-3C18B93B7EA5}"/>
              </a:ext>
            </a:extLst>
          </p:cNvPr>
          <p:cNvPicPr>
            <a:picLocks noMove="1" noResize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45">
            <a:extLst>
              <a:ext uri="{FF2B5EF4-FFF2-40B4-BE49-F238E27FC236}">
                <a16:creationId xmlns:a16="http://schemas.microsoft.com/office/drawing/2014/main" id="{FD99754A-437A-48DE-9369-5CF3FF84392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1979947" cy="664408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76196" dir="4380172" algn="tl">
              <a:srgbClr val="000000">
                <a:alpha val="68000"/>
              </a:srgbClr>
            </a:outerShdw>
          </a:effectLst>
        </p:spPr>
        <p:txBody>
          <a:bodyPr lIns="0" tIns="0" rIns="0" bIns="0">
            <a:noAutofit/>
          </a:bodyPr>
          <a:lstStyle/>
          <a:p>
            <a:endParaRPr lang="pl-PL" dirty="0"/>
          </a:p>
        </p:txBody>
      </p:sp>
      <p:sp>
        <p:nvSpPr>
          <p:cNvPr id="4" name="Dowolny kształt 9">
            <a:extLst>
              <a:ext uri="{FF2B5EF4-FFF2-40B4-BE49-F238E27FC236}">
                <a16:creationId xmlns:a16="http://schemas.microsoft.com/office/drawing/2014/main" id="{E0185D89-A9F1-4376-81E9-9FE60172A085}"/>
              </a:ext>
            </a:extLst>
          </p:cNvPr>
          <p:cNvSpPr>
            <a:spLocks noMove="1" noResize="1"/>
          </p:cNvSpPr>
          <p:nvPr/>
        </p:nvSpPr>
        <p:spPr>
          <a:xfrm>
            <a:off x="-25392" y="0"/>
            <a:ext cx="11773293" cy="6419517"/>
          </a:xfrm>
          <a:custGeom>
            <a:avLst/>
            <a:gdLst>
              <a:gd name="f0" fmla="val w"/>
              <a:gd name="f1" fmla="val h"/>
              <a:gd name="f2" fmla="val 0"/>
              <a:gd name="f3" fmla="val 11773291"/>
              <a:gd name="f4" fmla="val 6419514"/>
              <a:gd name="f5" fmla="val 11750059"/>
              <a:gd name="f6" fmla="val 6411047"/>
              <a:gd name="f7" fmla="*/ f0 1 11773291"/>
              <a:gd name="f8" fmla="*/ f1 1 6419514"/>
              <a:gd name="f9" fmla="val f2"/>
              <a:gd name="f10" fmla="val f3"/>
              <a:gd name="f11" fmla="val f4"/>
              <a:gd name="f12" fmla="+- f11 0 f9"/>
              <a:gd name="f13" fmla="+- f10 0 f9"/>
              <a:gd name="f14" fmla="*/ f13 1 11773291"/>
              <a:gd name="f15" fmla="*/ f12 1 6419514"/>
              <a:gd name="f16" fmla="*/ f9 1 f14"/>
              <a:gd name="f17" fmla="*/ f10 1 f14"/>
              <a:gd name="f18" fmla="*/ f9 1 f15"/>
              <a:gd name="f19" fmla="*/ f11 1 f15"/>
              <a:gd name="f20" fmla="*/ f16 f7 1"/>
              <a:gd name="f21" fmla="*/ f17 f7 1"/>
              <a:gd name="f22" fmla="*/ f19 f8 1"/>
              <a:gd name="f23" fmla="*/ f18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3" r="f21" b="f22"/>
            <a:pathLst>
              <a:path w="11773291" h="6419514">
                <a:moveTo>
                  <a:pt x="f5" y="f2"/>
                </a:moveTo>
                <a:lnTo>
                  <a:pt x="f3" y="f4"/>
                </a:lnTo>
                <a:lnTo>
                  <a:pt x="f2" y="f6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5" name="Prostokąt 49">
            <a:extLst>
              <a:ext uri="{FF2B5EF4-FFF2-40B4-BE49-F238E27FC236}">
                <a16:creationId xmlns:a16="http://schemas.microsoft.com/office/drawing/2014/main" id="{98C796C4-E279-4569-8C75-E68857FF8D6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654296" cy="6380792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B3600D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2A41C8A-6338-49BA-843E-1B2CDAED2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036" y="140855"/>
            <a:ext cx="3381944" cy="630626"/>
          </a:xfrm>
        </p:spPr>
        <p:txBody>
          <a:bodyPr anchorCtr="1">
            <a:noAutofit/>
          </a:bodyPr>
          <a:lstStyle/>
          <a:p>
            <a:r>
              <a:rPr lang="pl-PL" sz="3200" b="1" u="sng" dirty="0">
                <a:solidFill>
                  <a:schemeClr val="bg1"/>
                </a:solidFill>
                <a:latin typeface="Impact" panose="020B0806030902050204" pitchFamily="34" charset="0"/>
              </a:rPr>
              <a:t>Ostatni dzwonek – wakacji czas </a:t>
            </a:r>
            <a:endParaRPr lang="pl-PL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5C0DACD-C9E8-46C5-B4F5-11255DB79142}"/>
              </a:ext>
            </a:extLst>
          </p:cNvPr>
          <p:cNvSpPr txBox="1"/>
          <p:nvPr/>
        </p:nvSpPr>
        <p:spPr>
          <a:xfrm flipH="1">
            <a:off x="212053" y="912336"/>
            <a:ext cx="62811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Impact" panose="020B0806030902050204" pitchFamily="34" charset="0"/>
              </a:rPr>
              <a:t>Ostatni dzwonek rozbrzmiewa z wielką siłą,</a:t>
            </a:r>
          </a:p>
          <a:p>
            <a:r>
              <a:rPr lang="pl-PL" dirty="0">
                <a:latin typeface="Impact" panose="020B0806030902050204" pitchFamily="34" charset="0"/>
              </a:rPr>
              <a:t>za chwilę wszyscy w marzeniach się rozpłyną.</a:t>
            </a:r>
          </a:p>
          <a:p>
            <a:r>
              <a:rPr lang="pl-PL" dirty="0">
                <a:latin typeface="Impact" panose="020B0806030902050204" pitchFamily="34" charset="0"/>
              </a:rPr>
              <a:t>Ostatnie gesty i słowa pożegnania,</a:t>
            </a:r>
          </a:p>
          <a:p>
            <a:r>
              <a:rPr lang="pl-PL" dirty="0">
                <a:latin typeface="Impact" panose="020B0806030902050204" pitchFamily="34" charset="0"/>
              </a:rPr>
              <a:t>Kilka uśmiechów i kilka łez.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Bo wakacji nadszedł czas, wiele przygód czeka nas. </a:t>
            </a:r>
          </a:p>
          <a:p>
            <a:r>
              <a:rPr lang="pl-PL" dirty="0">
                <a:latin typeface="Impact" panose="020B0806030902050204" pitchFamily="34" charset="0"/>
              </a:rPr>
              <a:t>Wspaniali przyjaciele – poznasz ich tak wielu.</a:t>
            </a:r>
          </a:p>
          <a:p>
            <a:r>
              <a:rPr lang="pl-PL" dirty="0">
                <a:latin typeface="Impact" panose="020B0806030902050204" pitchFamily="34" charset="0"/>
              </a:rPr>
              <a:t>Odkryjesz razem z nimi piękny świat!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Gorące słońce oświetla nasze twarze,</a:t>
            </a:r>
          </a:p>
          <a:p>
            <a:r>
              <a:rPr lang="pl-PL" dirty="0">
                <a:latin typeface="Impact" panose="020B0806030902050204" pitchFamily="34" charset="0"/>
              </a:rPr>
              <a:t>już chyba pora pakować te bagaże.</a:t>
            </a:r>
          </a:p>
          <a:p>
            <a:r>
              <a:rPr lang="pl-PL" dirty="0">
                <a:latin typeface="Impact" panose="020B0806030902050204" pitchFamily="34" charset="0"/>
              </a:rPr>
              <a:t>Błękitne niebo, jeziora, rzeki, lasy,</a:t>
            </a:r>
          </a:p>
          <a:p>
            <a:r>
              <a:rPr lang="pl-PL" dirty="0">
                <a:latin typeface="Impact" panose="020B0806030902050204" pitchFamily="34" charset="0"/>
              </a:rPr>
              <a:t>mnóstwo radości, cudowne dni.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Bo wakacji nadszedł czas (wakacji czas).</a:t>
            </a:r>
          </a:p>
          <a:p>
            <a:r>
              <a:rPr lang="pl-PL" dirty="0">
                <a:latin typeface="Impact" panose="020B0806030902050204" pitchFamily="34" charset="0"/>
              </a:rPr>
              <a:t>Wiele przygód czeka nas (czeka nas).</a:t>
            </a:r>
          </a:p>
          <a:p>
            <a:r>
              <a:rPr lang="pl-PL" dirty="0">
                <a:latin typeface="Impact" panose="020B0806030902050204" pitchFamily="34" charset="0"/>
              </a:rPr>
              <a:t>Wspaniali przyjaciele – poznasz ich tak wielu.</a:t>
            </a:r>
          </a:p>
          <a:p>
            <a:r>
              <a:rPr lang="pl-PL" dirty="0">
                <a:latin typeface="Impact" panose="020B0806030902050204" pitchFamily="34" charset="0"/>
              </a:rPr>
              <a:t>Odkryjesz razem z nimi piękny świat!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CC9E436-EB21-4025-8144-C3C9070E53BF}"/>
              </a:ext>
            </a:extLst>
          </p:cNvPr>
          <p:cNvSpPr txBox="1">
            <a:spLocks/>
          </p:cNvSpPr>
          <p:nvPr/>
        </p:nvSpPr>
        <p:spPr>
          <a:xfrm>
            <a:off x="4954517" y="4121732"/>
            <a:ext cx="6493162" cy="6306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5400" b="0" i="0" u="none" strike="noStrike" kern="1200" cap="all" spc="0" baseline="0">
                <a:solidFill>
                  <a:srgbClr val="EE8011"/>
                </a:solidFill>
                <a:uFillTx/>
                <a:latin typeface="Impact"/>
              </a:defRPr>
            </a:lvl1pPr>
          </a:lstStyle>
          <a:p>
            <a:r>
              <a:rPr lang="pl-PL" sz="1800" u="sng" dirty="0">
                <a:latin typeface="Impact" panose="020B0806030902050204" pitchFamily="34" charset="0"/>
                <a:hlinkClick r:id="rId8"/>
              </a:rPr>
              <a:t>https://www.youtube.com/watch?v=xOSGbkvZkOA</a:t>
            </a:r>
            <a:endParaRPr lang="pl-PL" sz="1800" dirty="0">
              <a:latin typeface="Impact" panose="020B0806030902050204" pitchFamily="34" charset="0"/>
            </a:endParaRPr>
          </a:p>
        </p:txBody>
      </p:sp>
      <p:pic>
        <p:nvPicPr>
          <p:cNvPr id="7" name="Multimedia online 6" title="Ostatni dzwonek (Wakacji czas) - piosenka na zakoￅﾄczenie roku szkolnego">
            <a:hlinkClick r:id="" action="ppaction://media"/>
            <a:extLst>
              <a:ext uri="{FF2B5EF4-FFF2-40B4-BE49-F238E27FC236}">
                <a16:creationId xmlns:a16="http://schemas.microsoft.com/office/drawing/2014/main" id="{C7373F5B-2D93-444F-A021-905F28FFCD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976237" y="1001691"/>
            <a:ext cx="4572000" cy="2571750"/>
          </a:xfrm>
          <a:prstGeom prst="roundRect">
            <a:avLst/>
          </a:prstGeom>
        </p:spPr>
      </p:pic>
      <p:pic>
        <p:nvPicPr>
          <p:cNvPr id="8" name="Ostatni dzwonek  - Wakacji czas">
            <a:hlinkClick r:id="" action="ppaction://media"/>
            <a:extLst>
              <a:ext uri="{FF2B5EF4-FFF2-40B4-BE49-F238E27FC236}">
                <a16:creationId xmlns:a16="http://schemas.microsoft.com/office/drawing/2014/main" id="{FBE76053-6E36-4831-B4CC-24FDFD423E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6061" y="4865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2">
            <a:extLst>
              <a:ext uri="{FF2B5EF4-FFF2-40B4-BE49-F238E27FC236}">
                <a16:creationId xmlns:a16="http://schemas.microsoft.com/office/drawing/2014/main" id="{FDDEFAC4-3B4C-4D11-BDB2-DC7E5907BFBF}"/>
              </a:ext>
            </a:extLst>
          </p:cNvPr>
          <p:cNvPicPr>
            <a:picLocks noMove="1" noResize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:a16="http://schemas.microsoft.com/office/drawing/2014/main" id="{92BC599D-DF4B-4A16-AE6A-BB4CC66C6AE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1979947" cy="664408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76196" dir="4380172" algn="tl">
              <a:srgbClr val="000000">
                <a:alpha val="68000"/>
              </a:srgbClr>
            </a:outerShdw>
          </a:effectLst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4" name="Dowolny kształt 9">
            <a:extLst>
              <a:ext uri="{FF2B5EF4-FFF2-40B4-BE49-F238E27FC236}">
                <a16:creationId xmlns:a16="http://schemas.microsoft.com/office/drawing/2014/main" id="{A096A423-7642-4D35-BD29-58F5F7F5AF1C}"/>
              </a:ext>
            </a:extLst>
          </p:cNvPr>
          <p:cNvSpPr>
            <a:spLocks noMove="1" noResize="1"/>
          </p:cNvSpPr>
          <p:nvPr/>
        </p:nvSpPr>
        <p:spPr>
          <a:xfrm>
            <a:off x="-25392" y="0"/>
            <a:ext cx="11773293" cy="6419517"/>
          </a:xfrm>
          <a:custGeom>
            <a:avLst/>
            <a:gdLst>
              <a:gd name="f0" fmla="val w"/>
              <a:gd name="f1" fmla="val h"/>
              <a:gd name="f2" fmla="val 0"/>
              <a:gd name="f3" fmla="val 11773291"/>
              <a:gd name="f4" fmla="val 6419514"/>
              <a:gd name="f5" fmla="val 11750059"/>
              <a:gd name="f6" fmla="val 6411047"/>
              <a:gd name="f7" fmla="*/ f0 1 11773291"/>
              <a:gd name="f8" fmla="*/ f1 1 6419514"/>
              <a:gd name="f9" fmla="val f2"/>
              <a:gd name="f10" fmla="val f3"/>
              <a:gd name="f11" fmla="val f4"/>
              <a:gd name="f12" fmla="+- f11 0 f9"/>
              <a:gd name="f13" fmla="+- f10 0 f9"/>
              <a:gd name="f14" fmla="*/ f13 1 11773291"/>
              <a:gd name="f15" fmla="*/ f12 1 6419514"/>
              <a:gd name="f16" fmla="*/ f9 1 f14"/>
              <a:gd name="f17" fmla="*/ f10 1 f14"/>
              <a:gd name="f18" fmla="*/ f9 1 f15"/>
              <a:gd name="f19" fmla="*/ f11 1 f15"/>
              <a:gd name="f20" fmla="*/ f16 f7 1"/>
              <a:gd name="f21" fmla="*/ f17 f7 1"/>
              <a:gd name="f22" fmla="*/ f19 f8 1"/>
              <a:gd name="f23" fmla="*/ f18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3" r="f21" b="f22"/>
            <a:pathLst>
              <a:path w="11773291" h="6419514">
                <a:moveTo>
                  <a:pt x="f5" y="f2"/>
                </a:moveTo>
                <a:lnTo>
                  <a:pt x="f3" y="f4"/>
                </a:lnTo>
                <a:lnTo>
                  <a:pt x="f2" y="f6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5" name="Prostokąt 18">
            <a:extLst>
              <a:ext uri="{FF2B5EF4-FFF2-40B4-BE49-F238E27FC236}">
                <a16:creationId xmlns:a16="http://schemas.microsoft.com/office/drawing/2014/main" id="{BC404A43-FC5B-4C81-9074-9FA5E008408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7554141" cy="6380792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8F4D0A"/>
              </a:gs>
            </a:gsLst>
            <a:lin ang="8100000"/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4788B5E-79CC-4561-8E08-5E36CA0819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551" y="135259"/>
            <a:ext cx="6625029" cy="369335"/>
          </a:xfrm>
        </p:spPr>
        <p:txBody>
          <a:bodyPr>
            <a:normAutofit fontScale="90000"/>
          </a:bodyPr>
          <a:lstStyle/>
          <a:p>
            <a:r>
              <a:rPr lang="pl-PL" sz="3200" b="1" u="sng" dirty="0">
                <a:solidFill>
                  <a:schemeClr val="bg1"/>
                </a:solidFill>
                <a:latin typeface="Impact" panose="020B0806030902050204" pitchFamily="34" charset="0"/>
              </a:rPr>
              <a:t>Pożegnania nadszedł czas</a:t>
            </a:r>
            <a:endParaRPr lang="pl-PL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CD45E4ED-5485-444B-ADB4-8ED9ACABFCE7}"/>
              </a:ext>
            </a:extLst>
          </p:cNvPr>
          <p:cNvSpPr txBox="1"/>
          <p:nvPr/>
        </p:nvSpPr>
        <p:spPr>
          <a:xfrm>
            <a:off x="234151" y="740130"/>
            <a:ext cx="6760265" cy="56323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pl-PL" dirty="0">
                <a:latin typeface="Impact" panose="020B0806030902050204" pitchFamily="34" charset="0"/>
              </a:rPr>
              <a:t>Tak niedawno żeśmy się spotkali, a już pożegnania przyszedł czas.</a:t>
            </a:r>
          </a:p>
          <a:p>
            <a:r>
              <a:rPr lang="pl-PL" dirty="0">
                <a:latin typeface="Impact" panose="020B0806030902050204" pitchFamily="34" charset="0"/>
              </a:rPr>
              <a:t>Tyleśmy ze sobą przeżywali, a dziś już wspomnienia łącza nas.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My tą piosenką pożegnamy was,</a:t>
            </a:r>
          </a:p>
          <a:p>
            <a:r>
              <a:rPr lang="pl-PL" dirty="0">
                <a:latin typeface="Impact" panose="020B0806030902050204" pitchFamily="34" charset="0"/>
              </a:rPr>
              <a:t>niech ta piosenka przypomina  nas.</a:t>
            </a:r>
          </a:p>
          <a:p>
            <a:r>
              <a:rPr lang="pl-PL" dirty="0">
                <a:latin typeface="Impact" panose="020B0806030902050204" pitchFamily="34" charset="0"/>
              </a:rPr>
              <a:t>Gdy usłyszycie tej melodii ton,</a:t>
            </a:r>
          </a:p>
          <a:p>
            <a:r>
              <a:rPr lang="pl-PL" dirty="0">
                <a:latin typeface="Impact" panose="020B0806030902050204" pitchFamily="34" charset="0"/>
              </a:rPr>
              <a:t>niech w naszych sercach waszych radość niesie on. 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pPr lvl="0"/>
            <a:r>
              <a:rPr lang="pl-PL" dirty="0">
                <a:latin typeface="Impact" panose="020B0806030902050204" pitchFamily="34" charset="0"/>
              </a:rPr>
              <a:t>I choć w życiu przyjdą smutne chwile, i choć w życiu przyjdą chwile złe.</a:t>
            </a:r>
          </a:p>
          <a:p>
            <a:r>
              <a:rPr lang="pl-PL" dirty="0">
                <a:latin typeface="Impact" panose="020B0806030902050204" pitchFamily="34" charset="0"/>
              </a:rPr>
              <a:t>My wspominać was będziemy mile, pozdrowienia przysyłając swe.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My tą piosenką pożegnamy was…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Życie daje nam uśmiechu tyle, tyle szczęścia i radosnych chwil.</a:t>
            </a:r>
          </a:p>
          <a:p>
            <a:r>
              <a:rPr lang="pl-PL" dirty="0">
                <a:latin typeface="Impact" panose="020B0806030902050204" pitchFamily="34" charset="0"/>
              </a:rPr>
              <a:t>Trzeba zapamiętać każdą chwilę, i zapomnieć , że istnieją łzy.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My tą piosenką pożegnamy was…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I choć smutek , żal ci serce targa, w oku twoim niech nie zalśni łza.</a:t>
            </a:r>
          </a:p>
          <a:p>
            <a:r>
              <a:rPr lang="pl-PL" dirty="0">
                <a:latin typeface="Impact" panose="020B0806030902050204" pitchFamily="34" charset="0"/>
              </a:rPr>
              <a:t>Bo nikt nie zrozumie , co to skarga, trzeba śmiać się , chociaż serce łka.</a:t>
            </a: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id="{6ED2FEF6-16BB-4427-BA07-9A986206AE8D}"/>
              </a:ext>
            </a:extLst>
          </p:cNvPr>
          <p:cNvSpPr txBox="1"/>
          <p:nvPr/>
        </p:nvSpPr>
        <p:spPr>
          <a:xfrm>
            <a:off x="6707952" y="4157352"/>
            <a:ext cx="49840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r>
              <a:rPr lang="pl-PL" u="sng" dirty="0">
                <a:latin typeface="Impact" panose="020B0806030902050204" pitchFamily="34" charset="0"/>
                <a:hlinkClick r:id="rId8"/>
              </a:rPr>
              <a:t>https://www.youtube.com/watch?v=ZyCbN7wXz0Y</a:t>
            </a:r>
            <a:endParaRPr lang="pl-PL" dirty="0">
              <a:latin typeface="Impact" panose="020B0806030902050204" pitchFamily="34" charset="0"/>
            </a:endParaRPr>
          </a:p>
        </p:txBody>
      </p:sp>
      <p:pic>
        <p:nvPicPr>
          <p:cNvPr id="10" name="Multimedia online 9" title="Poￅﾼegnania nadszedￅﾂ czas">
            <a:hlinkClick r:id="" action="ppaction://media"/>
            <a:extLst>
              <a:ext uri="{FF2B5EF4-FFF2-40B4-BE49-F238E27FC236}">
                <a16:creationId xmlns:a16="http://schemas.microsoft.com/office/drawing/2014/main" id="{FA8CFE9C-D573-4068-887A-B3F09CF824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968259" y="477208"/>
            <a:ext cx="4023014" cy="3015069"/>
          </a:xfrm>
          <a:prstGeom prst="roundRect">
            <a:avLst/>
          </a:prstGeom>
        </p:spPr>
      </p:pic>
      <p:pic>
        <p:nvPicPr>
          <p:cNvPr id="11" name="Pożegnania nadszedł czas">
            <a:hlinkClick r:id="" action="ppaction://media"/>
            <a:extLst>
              <a:ext uri="{FF2B5EF4-FFF2-40B4-BE49-F238E27FC236}">
                <a16:creationId xmlns:a16="http://schemas.microsoft.com/office/drawing/2014/main" id="{BC3CB868-4CE9-4F9C-88E0-8F78335F84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29963" y="4634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7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3">
            <a:extLst>
              <a:ext uri="{FF2B5EF4-FFF2-40B4-BE49-F238E27FC236}">
                <a16:creationId xmlns:a16="http://schemas.microsoft.com/office/drawing/2014/main" id="{B0604D37-258E-421C-A269-3C18B93B7EA5}"/>
              </a:ext>
            </a:extLst>
          </p:cNvPr>
          <p:cNvPicPr>
            <a:picLocks noMove="1" noResize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45">
            <a:extLst>
              <a:ext uri="{FF2B5EF4-FFF2-40B4-BE49-F238E27FC236}">
                <a16:creationId xmlns:a16="http://schemas.microsoft.com/office/drawing/2014/main" id="{FD99754A-437A-48DE-9369-5CF3FF84392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1979947" cy="664408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76196" dir="4380172" algn="tl">
              <a:srgbClr val="000000">
                <a:alpha val="68000"/>
              </a:srgbClr>
            </a:outerShdw>
          </a:effectLst>
        </p:spPr>
        <p:txBody>
          <a:bodyPr lIns="0" tIns="0" rIns="0" bIns="0">
            <a:noAutofit/>
          </a:bodyPr>
          <a:lstStyle/>
          <a:p>
            <a:endParaRPr lang="pl-PL" dirty="0"/>
          </a:p>
        </p:txBody>
      </p:sp>
      <p:sp>
        <p:nvSpPr>
          <p:cNvPr id="4" name="Dowolny kształt 9">
            <a:extLst>
              <a:ext uri="{FF2B5EF4-FFF2-40B4-BE49-F238E27FC236}">
                <a16:creationId xmlns:a16="http://schemas.microsoft.com/office/drawing/2014/main" id="{E0185D89-A9F1-4376-81E9-9FE60172A085}"/>
              </a:ext>
            </a:extLst>
          </p:cNvPr>
          <p:cNvSpPr>
            <a:spLocks noMove="1" noResize="1"/>
          </p:cNvSpPr>
          <p:nvPr/>
        </p:nvSpPr>
        <p:spPr>
          <a:xfrm>
            <a:off x="-25392" y="0"/>
            <a:ext cx="11773293" cy="6419517"/>
          </a:xfrm>
          <a:custGeom>
            <a:avLst/>
            <a:gdLst>
              <a:gd name="f0" fmla="val w"/>
              <a:gd name="f1" fmla="val h"/>
              <a:gd name="f2" fmla="val 0"/>
              <a:gd name="f3" fmla="val 11773291"/>
              <a:gd name="f4" fmla="val 6419514"/>
              <a:gd name="f5" fmla="val 11750059"/>
              <a:gd name="f6" fmla="val 6411047"/>
              <a:gd name="f7" fmla="*/ f0 1 11773291"/>
              <a:gd name="f8" fmla="*/ f1 1 6419514"/>
              <a:gd name="f9" fmla="val f2"/>
              <a:gd name="f10" fmla="val f3"/>
              <a:gd name="f11" fmla="val f4"/>
              <a:gd name="f12" fmla="+- f11 0 f9"/>
              <a:gd name="f13" fmla="+- f10 0 f9"/>
              <a:gd name="f14" fmla="*/ f13 1 11773291"/>
              <a:gd name="f15" fmla="*/ f12 1 6419514"/>
              <a:gd name="f16" fmla="*/ f9 1 f14"/>
              <a:gd name="f17" fmla="*/ f10 1 f14"/>
              <a:gd name="f18" fmla="*/ f9 1 f15"/>
              <a:gd name="f19" fmla="*/ f11 1 f15"/>
              <a:gd name="f20" fmla="*/ f16 f7 1"/>
              <a:gd name="f21" fmla="*/ f17 f7 1"/>
              <a:gd name="f22" fmla="*/ f19 f8 1"/>
              <a:gd name="f23" fmla="*/ f18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3" r="f21" b="f22"/>
            <a:pathLst>
              <a:path w="11773291" h="6419514">
                <a:moveTo>
                  <a:pt x="f5" y="f2"/>
                </a:moveTo>
                <a:lnTo>
                  <a:pt x="f3" y="f4"/>
                </a:lnTo>
                <a:lnTo>
                  <a:pt x="f2" y="f6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5" name="Prostokąt 49">
            <a:extLst>
              <a:ext uri="{FF2B5EF4-FFF2-40B4-BE49-F238E27FC236}">
                <a16:creationId xmlns:a16="http://schemas.microsoft.com/office/drawing/2014/main" id="{98C796C4-E279-4569-8C75-E68857FF8D6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654296" cy="6380792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B3600D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2A41C8A-6338-49BA-843E-1B2CDAED2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036" y="140855"/>
            <a:ext cx="3381944" cy="630626"/>
          </a:xfrm>
        </p:spPr>
        <p:txBody>
          <a:bodyPr anchorCtr="1">
            <a:noAutofit/>
          </a:bodyPr>
          <a:lstStyle/>
          <a:p>
            <a:r>
              <a:rPr lang="pl-PL" sz="3200" b="1" u="sng" dirty="0">
                <a:solidFill>
                  <a:schemeClr val="bg1"/>
                </a:solidFill>
                <a:latin typeface="Impact" panose="020B0806030902050204" pitchFamily="34" charset="0"/>
              </a:rPr>
              <a:t>Twój czas</a:t>
            </a:r>
            <a:endParaRPr lang="pl-PL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5C0DACD-C9E8-46C5-B4F5-11255DB79142}"/>
              </a:ext>
            </a:extLst>
          </p:cNvPr>
          <p:cNvSpPr txBox="1"/>
          <p:nvPr/>
        </p:nvSpPr>
        <p:spPr>
          <a:xfrm flipH="1">
            <a:off x="295181" y="736981"/>
            <a:ext cx="62811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Impact" panose="020B0806030902050204" pitchFamily="34" charset="0"/>
              </a:rPr>
              <a:t>Nikt nam nie powie "żegnaj" - Mówią nam "do widzenia".</a:t>
            </a:r>
          </a:p>
          <a:p>
            <a:r>
              <a:rPr lang="pl-PL" dirty="0">
                <a:latin typeface="Impact" panose="020B0806030902050204" pitchFamily="34" charset="0"/>
              </a:rPr>
              <a:t>Przed nami droga niejedna, droga ludzkiego istnienia.</a:t>
            </a:r>
          </a:p>
          <a:p>
            <a:r>
              <a:rPr lang="pl-PL" dirty="0">
                <a:latin typeface="Impact" panose="020B0806030902050204" pitchFamily="34" charset="0"/>
              </a:rPr>
              <a:t>Jesteś siostrą i bratem, jesteś jednym z nas,</a:t>
            </a:r>
          </a:p>
          <a:p>
            <a:r>
              <a:rPr lang="pl-PL" dirty="0">
                <a:latin typeface="Impact" panose="020B0806030902050204" pitchFamily="34" charset="0"/>
              </a:rPr>
              <a:t>Szukaj zgody ze światem - ruszaj, przyszedł twój czas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Daleka droga przyjacielu, daleka droga.</a:t>
            </a:r>
          </a:p>
          <a:p>
            <a:r>
              <a:rPr lang="pl-PL" dirty="0">
                <a:latin typeface="Impact" panose="020B0806030902050204" pitchFamily="34" charset="0"/>
              </a:rPr>
              <a:t>Rusza nas wielu ku swoim celom na własnych nogach.</a:t>
            </a:r>
          </a:p>
          <a:p>
            <a:r>
              <a:rPr lang="pl-PL" dirty="0">
                <a:latin typeface="Impact" panose="020B0806030902050204" pitchFamily="34" charset="0"/>
              </a:rPr>
              <a:t>Wszystkiego nas nie nauczy starszych przestroga.</a:t>
            </a:r>
          </a:p>
          <a:p>
            <a:r>
              <a:rPr lang="pl-PL" dirty="0">
                <a:latin typeface="Impact" panose="020B0806030902050204" pitchFamily="34" charset="0"/>
              </a:rPr>
              <a:t>Będziemy błądzić, będziemy kluczyć - daleka droga.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Daleka droga cię onieśmiela, jak innych wielu.</a:t>
            </a:r>
          </a:p>
          <a:p>
            <a:r>
              <a:rPr lang="pl-PL" dirty="0">
                <a:latin typeface="Impact" panose="020B0806030902050204" pitchFamily="34" charset="0"/>
              </a:rPr>
              <a:t>Lecz stanąć w miejscu to zostać w tyle</a:t>
            </a:r>
          </a:p>
          <a:p>
            <a:r>
              <a:rPr lang="pl-PL" dirty="0">
                <a:latin typeface="Impact" panose="020B0806030902050204" pitchFamily="34" charset="0"/>
              </a:rPr>
              <a:t>Tak, przyjacielu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pPr lvl="0"/>
            <a:r>
              <a:rPr lang="pl-PL" dirty="0">
                <a:latin typeface="Impact" panose="020B0806030902050204" pitchFamily="34" charset="0"/>
              </a:rPr>
              <a:t>Nikt nam nie powie "wracaj", mówią nam "już dorosłeś".</a:t>
            </a:r>
          </a:p>
          <a:p>
            <a:r>
              <a:rPr lang="pl-PL" dirty="0">
                <a:latin typeface="Impact" panose="020B0806030902050204" pitchFamily="34" charset="0"/>
              </a:rPr>
              <a:t>Przed nami miłość i praca i całe życie nie proste.</a:t>
            </a:r>
          </a:p>
          <a:p>
            <a:r>
              <a:rPr lang="pl-PL" dirty="0">
                <a:latin typeface="Impact" panose="020B0806030902050204" pitchFamily="34" charset="0"/>
              </a:rPr>
              <a:t>Jesteś siostrą i bratem, idziemy w nadziei szlak.</a:t>
            </a:r>
          </a:p>
          <a:p>
            <a:r>
              <a:rPr lang="pl-PL" dirty="0">
                <a:latin typeface="Impact" panose="020B0806030902050204" pitchFamily="34" charset="0"/>
              </a:rPr>
              <a:t>Jesteś dorosły zatem - ruszaj, przyszedł twój czas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Daleka droga przyjacielu….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CC9E436-EB21-4025-8144-C3C9070E53BF}"/>
              </a:ext>
            </a:extLst>
          </p:cNvPr>
          <p:cNvSpPr txBox="1">
            <a:spLocks/>
          </p:cNvSpPr>
          <p:nvPr/>
        </p:nvSpPr>
        <p:spPr>
          <a:xfrm>
            <a:off x="4954517" y="4121732"/>
            <a:ext cx="6493162" cy="6306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5400" b="0" i="0" u="none" strike="noStrike" kern="1200" cap="all" spc="0" baseline="0">
                <a:solidFill>
                  <a:srgbClr val="EE8011"/>
                </a:solidFill>
                <a:uFillTx/>
                <a:latin typeface="Impact"/>
              </a:defRPr>
            </a:lvl1pPr>
          </a:lstStyle>
          <a:p>
            <a:r>
              <a:rPr lang="pl-PL" sz="1800" u="sng" dirty="0">
                <a:latin typeface="Impact" panose="020B0806030902050204" pitchFamily="34" charset="0"/>
                <a:hlinkClick r:id="rId8"/>
              </a:rPr>
              <a:t>https://www.youtube.com/watch?v=eUxunCTvDG4</a:t>
            </a:r>
            <a:endParaRPr lang="pl-PL" sz="1800" dirty="0">
              <a:latin typeface="Impact" panose="020B0806030902050204" pitchFamily="34" charset="0"/>
            </a:endParaRPr>
          </a:p>
        </p:txBody>
      </p:sp>
      <p:pic>
        <p:nvPicPr>
          <p:cNvPr id="9" name="Multimedia online 8" title="Twￃﾳj czas">
            <a:hlinkClick r:id="" action="ppaction://media"/>
            <a:extLst>
              <a:ext uri="{FF2B5EF4-FFF2-40B4-BE49-F238E27FC236}">
                <a16:creationId xmlns:a16="http://schemas.microsoft.com/office/drawing/2014/main" id="{65A5A5CC-1686-433A-B895-B2FE55F2D6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064407" y="512413"/>
            <a:ext cx="4273382" cy="3202709"/>
          </a:xfrm>
          <a:prstGeom prst="roundRect">
            <a:avLst/>
          </a:prstGeom>
        </p:spPr>
      </p:pic>
      <p:pic>
        <p:nvPicPr>
          <p:cNvPr id="11" name="Twój czas">
            <a:hlinkClick r:id="" action="ppaction://media"/>
            <a:extLst>
              <a:ext uri="{FF2B5EF4-FFF2-40B4-BE49-F238E27FC236}">
                <a16:creationId xmlns:a16="http://schemas.microsoft.com/office/drawing/2014/main" id="{439F9054-ECA3-46E1-A866-807E5B6E8B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7625" y="4854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9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1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2">
            <a:extLst>
              <a:ext uri="{FF2B5EF4-FFF2-40B4-BE49-F238E27FC236}">
                <a16:creationId xmlns:a16="http://schemas.microsoft.com/office/drawing/2014/main" id="{FDDEFAC4-3B4C-4D11-BDB2-DC7E5907BFBF}"/>
              </a:ext>
            </a:extLst>
          </p:cNvPr>
          <p:cNvPicPr>
            <a:picLocks noMove="1" noResize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:a16="http://schemas.microsoft.com/office/drawing/2014/main" id="{92BC599D-DF4B-4A16-AE6A-BB4CC66C6AE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1979947" cy="664408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76196" dir="4380172" algn="tl">
              <a:srgbClr val="000000">
                <a:alpha val="68000"/>
              </a:srgbClr>
            </a:outerShdw>
          </a:effectLst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4" name="Dowolny kształt 9">
            <a:extLst>
              <a:ext uri="{FF2B5EF4-FFF2-40B4-BE49-F238E27FC236}">
                <a16:creationId xmlns:a16="http://schemas.microsoft.com/office/drawing/2014/main" id="{A096A423-7642-4D35-BD29-58F5F7F5AF1C}"/>
              </a:ext>
            </a:extLst>
          </p:cNvPr>
          <p:cNvSpPr>
            <a:spLocks noMove="1" noResize="1"/>
          </p:cNvSpPr>
          <p:nvPr/>
        </p:nvSpPr>
        <p:spPr>
          <a:xfrm>
            <a:off x="-25392" y="0"/>
            <a:ext cx="11773293" cy="6419517"/>
          </a:xfrm>
          <a:custGeom>
            <a:avLst/>
            <a:gdLst>
              <a:gd name="f0" fmla="val w"/>
              <a:gd name="f1" fmla="val h"/>
              <a:gd name="f2" fmla="val 0"/>
              <a:gd name="f3" fmla="val 11773291"/>
              <a:gd name="f4" fmla="val 6419514"/>
              <a:gd name="f5" fmla="val 11750059"/>
              <a:gd name="f6" fmla="val 6411047"/>
              <a:gd name="f7" fmla="*/ f0 1 11773291"/>
              <a:gd name="f8" fmla="*/ f1 1 6419514"/>
              <a:gd name="f9" fmla="val f2"/>
              <a:gd name="f10" fmla="val f3"/>
              <a:gd name="f11" fmla="val f4"/>
              <a:gd name="f12" fmla="+- f11 0 f9"/>
              <a:gd name="f13" fmla="+- f10 0 f9"/>
              <a:gd name="f14" fmla="*/ f13 1 11773291"/>
              <a:gd name="f15" fmla="*/ f12 1 6419514"/>
              <a:gd name="f16" fmla="*/ f9 1 f14"/>
              <a:gd name="f17" fmla="*/ f10 1 f14"/>
              <a:gd name="f18" fmla="*/ f9 1 f15"/>
              <a:gd name="f19" fmla="*/ f11 1 f15"/>
              <a:gd name="f20" fmla="*/ f16 f7 1"/>
              <a:gd name="f21" fmla="*/ f17 f7 1"/>
              <a:gd name="f22" fmla="*/ f19 f8 1"/>
              <a:gd name="f23" fmla="*/ f18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3" r="f21" b="f22"/>
            <a:pathLst>
              <a:path w="11773291" h="6419514">
                <a:moveTo>
                  <a:pt x="f5" y="f2"/>
                </a:moveTo>
                <a:lnTo>
                  <a:pt x="f3" y="f4"/>
                </a:lnTo>
                <a:lnTo>
                  <a:pt x="f2" y="f6"/>
                </a:lnTo>
              </a:path>
            </a:pathLst>
          </a:custGeom>
          <a:noFill/>
          <a:ln w="82552" cap="flat">
            <a:solidFill>
              <a:srgbClr val="7F7F7F"/>
            </a:solidFill>
            <a:prstDash val="solid"/>
            <a:miter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5" name="Prostokąt 18">
            <a:extLst>
              <a:ext uri="{FF2B5EF4-FFF2-40B4-BE49-F238E27FC236}">
                <a16:creationId xmlns:a16="http://schemas.microsoft.com/office/drawing/2014/main" id="{BC404A43-FC5B-4C81-9074-9FA5E008408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7554141" cy="6380792"/>
          </a:xfrm>
          <a:prstGeom prst="rect">
            <a:avLst/>
          </a:prstGeom>
          <a:gradFill>
            <a:gsLst>
              <a:gs pos="0">
                <a:srgbClr val="EE8011"/>
              </a:gs>
              <a:gs pos="100000">
                <a:srgbClr val="8F4D0A"/>
              </a:gs>
            </a:gsLst>
            <a:lin ang="8100000"/>
          </a:gradFill>
          <a:ln cap="flat">
            <a:noFill/>
            <a:prstDash val="solid"/>
          </a:ln>
        </p:spPr>
        <p:txBody>
          <a:bodyPr lIns="0" tIns="0" rIns="0" bIns="0">
            <a:noAutofit/>
          </a:bodyPr>
          <a:lstStyle/>
          <a:p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4788B5E-79CC-4561-8E08-5E36CA0819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551" y="135259"/>
            <a:ext cx="6625029" cy="369335"/>
          </a:xfrm>
        </p:spPr>
        <p:txBody>
          <a:bodyPr>
            <a:normAutofit fontScale="90000"/>
          </a:bodyPr>
          <a:lstStyle/>
          <a:p>
            <a:r>
              <a:rPr lang="pl-PL" sz="3200" b="1" u="sng" dirty="0">
                <a:solidFill>
                  <a:schemeClr val="bg1"/>
                </a:solidFill>
                <a:latin typeface="Impact" panose="020B0806030902050204" pitchFamily="34" charset="0"/>
              </a:rPr>
              <a:t>W drogę</a:t>
            </a:r>
            <a:endParaRPr lang="pl-PL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CD45E4ED-5485-444B-ADB4-8ED9ACABFCE7}"/>
              </a:ext>
            </a:extLst>
          </p:cNvPr>
          <p:cNvSpPr txBox="1"/>
          <p:nvPr/>
        </p:nvSpPr>
        <p:spPr>
          <a:xfrm>
            <a:off x="1203970" y="765037"/>
            <a:ext cx="4504104" cy="53553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W drogę, żegnajcie chłopcy,</a:t>
            </a:r>
          </a:p>
          <a:p>
            <a:r>
              <a:rPr lang="pl-PL" dirty="0">
                <a:latin typeface="Impact" panose="020B0806030902050204" pitchFamily="34" charset="0"/>
              </a:rPr>
              <a:t>W drogę, już na mnie czas.</a:t>
            </a:r>
          </a:p>
          <a:p>
            <a:r>
              <a:rPr lang="pl-PL" dirty="0">
                <a:latin typeface="Impact" panose="020B0806030902050204" pitchFamily="34" charset="0"/>
              </a:rPr>
              <a:t>Dokąd poniosą oczy, w drogę…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W drogę, z bagażem zdarzeń,</a:t>
            </a:r>
          </a:p>
          <a:p>
            <a:r>
              <a:rPr lang="pl-PL" dirty="0">
                <a:latin typeface="Impact" panose="020B0806030902050204" pitchFamily="34" charset="0"/>
              </a:rPr>
              <a:t>Chociaż w kieszeni wiatr.</a:t>
            </a:r>
          </a:p>
          <a:p>
            <a:r>
              <a:rPr lang="pl-PL" dirty="0">
                <a:latin typeface="Impact" panose="020B0806030902050204" pitchFamily="34" charset="0"/>
              </a:rPr>
              <a:t>Może, wspomnicie czasem, może?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Do przejścia mam tak wiele lat,</a:t>
            </a:r>
          </a:p>
          <a:p>
            <a:r>
              <a:rPr lang="pl-PL" dirty="0">
                <a:latin typeface="Impact" panose="020B0806030902050204" pitchFamily="34" charset="0"/>
              </a:rPr>
              <a:t>drogami, które ledwie znam.</a:t>
            </a:r>
          </a:p>
          <a:p>
            <a:r>
              <a:rPr lang="pl-PL" dirty="0">
                <a:latin typeface="Impact" panose="020B0806030902050204" pitchFamily="34" charset="0"/>
              </a:rPr>
              <a:t>Nim wpiszę je po stronie strat,</a:t>
            </a:r>
          </a:p>
          <a:p>
            <a:r>
              <a:rPr lang="pl-PL" dirty="0">
                <a:latin typeface="Impact" panose="020B0806030902050204" pitchFamily="34" charset="0"/>
              </a:rPr>
              <a:t>swoją prawdę chciałbym znaleźć sam.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pPr lvl="0"/>
            <a:r>
              <a:rPr lang="pl-PL" dirty="0">
                <a:latin typeface="Impact" panose="020B0806030902050204" pitchFamily="34" charset="0"/>
              </a:rPr>
              <a:t>W drogę, bez drogowskazów,</a:t>
            </a:r>
          </a:p>
          <a:p>
            <a:r>
              <a:rPr lang="pl-PL" dirty="0">
                <a:latin typeface="Impact" panose="020B0806030902050204" pitchFamily="34" charset="0"/>
              </a:rPr>
              <a:t>w drogę, po własny los.</a:t>
            </a:r>
          </a:p>
          <a:p>
            <a:r>
              <a:rPr lang="pl-PL" dirty="0">
                <a:latin typeface="Impact" panose="020B0806030902050204" pitchFamily="34" charset="0"/>
              </a:rPr>
              <a:t>Pragniesz powiedzieć światu, drogę…</a:t>
            </a:r>
          </a:p>
          <a:p>
            <a:r>
              <a:rPr lang="pl-PL" dirty="0">
                <a:latin typeface="Impact" panose="020B0806030902050204" pitchFamily="34" charset="0"/>
              </a:rPr>
              <a:t> </a:t>
            </a:r>
          </a:p>
          <a:p>
            <a:r>
              <a:rPr lang="pl-PL" dirty="0">
                <a:latin typeface="Impact" panose="020B0806030902050204" pitchFamily="34" charset="0"/>
              </a:rPr>
              <a:t>Ref.: Do przejścia mam tak wiele lat…</a:t>
            </a: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id="{6ED2FEF6-16BB-4427-BA07-9A986206AE8D}"/>
              </a:ext>
            </a:extLst>
          </p:cNvPr>
          <p:cNvSpPr txBox="1"/>
          <p:nvPr/>
        </p:nvSpPr>
        <p:spPr>
          <a:xfrm>
            <a:off x="6707952" y="4157352"/>
            <a:ext cx="4789132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r>
              <a:rPr lang="pl-PL" u="sng" dirty="0">
                <a:latin typeface="Impact" panose="020B0806030902050204" pitchFamily="34" charset="0"/>
                <a:hlinkClick r:id="rId8"/>
              </a:rPr>
              <a:t>https://www.youtube.com/watch?v=aDthUz470ls</a:t>
            </a:r>
            <a:endParaRPr lang="pl-PL" dirty="0">
              <a:latin typeface="Impact" panose="020B0806030902050204" pitchFamily="34" charset="0"/>
            </a:endParaRPr>
          </a:p>
        </p:txBody>
      </p:sp>
      <p:pic>
        <p:nvPicPr>
          <p:cNvPr id="8" name="Multimedia online 7" title="Czerwone Gitary - W drogￄﾙ [Official Audio]">
            <a:hlinkClick r:id="" action="ppaction://media"/>
            <a:extLst>
              <a:ext uri="{FF2B5EF4-FFF2-40B4-BE49-F238E27FC236}">
                <a16:creationId xmlns:a16="http://schemas.microsoft.com/office/drawing/2014/main" id="{CB8FAE36-304C-4AA9-963F-ACFF5D70FB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461591" y="956916"/>
            <a:ext cx="4185099" cy="2354118"/>
          </a:xfrm>
          <a:prstGeom prst="roundRect">
            <a:avLst/>
          </a:prstGeom>
        </p:spPr>
      </p:pic>
      <p:pic>
        <p:nvPicPr>
          <p:cNvPr id="12" name="W drogę">
            <a:hlinkClick r:id="" action="ppaction://media"/>
            <a:extLst>
              <a:ext uri="{FF2B5EF4-FFF2-40B4-BE49-F238E27FC236}">
                <a16:creationId xmlns:a16="http://schemas.microsoft.com/office/drawing/2014/main" id="{3F46E66A-1AB5-4D24-B00A-75BDF2C1C9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67574" y="4784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ydarzenie główn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Projekt%20głównego%20wydarzenia%20muzycznego</Template>
  <TotalTime>52</TotalTime>
  <Words>1170</Words>
  <Application>Microsoft Office PowerPoint</Application>
  <PresentationFormat>Panoramiczny</PresentationFormat>
  <Paragraphs>135</Paragraphs>
  <Slides>10</Slides>
  <Notes>9</Notes>
  <HiddenSlides>0</HiddenSlides>
  <MMClips>14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Impact</vt:lpstr>
      <vt:lpstr>Wydarzenie główne</vt:lpstr>
      <vt:lpstr>PIOSENKI NA ZAKOŃCZENIE ROKU SZKOLNEGO</vt:lpstr>
      <vt:lpstr>Na dzisiejszej lekcji przedstawię wam repertuar, wybór piosenek na zakończenie roku szkolnego. </vt:lpstr>
      <vt:lpstr>Jutro popłyniemy daleko </vt:lpstr>
      <vt:lpstr>Lato, lato czeka</vt:lpstr>
      <vt:lpstr>NADESZŁY WAKACJE</vt:lpstr>
      <vt:lpstr>Ostatni dzwonek – wakacji czas </vt:lpstr>
      <vt:lpstr>Pożegnania nadszedł czas</vt:lpstr>
      <vt:lpstr>Twój czas</vt:lpstr>
      <vt:lpstr>W drogę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PIOSENKI NA ZAKOŃCZENIE ROKU SZKOLNEGO</dc:title>
  <dc:creator>Rafał Mordarski</dc:creator>
  <cp:lastModifiedBy>Rafał Mordarski</cp:lastModifiedBy>
  <cp:revision>7</cp:revision>
  <dcterms:created xsi:type="dcterms:W3CDTF">2020-06-02T07:08:32Z</dcterms:created>
  <dcterms:modified xsi:type="dcterms:W3CDTF">2020-06-02T08:25:00Z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