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0" r:id="rId3"/>
    <p:sldId id="269" r:id="rId4"/>
    <p:sldId id="268" r:id="rId5"/>
    <p:sldId id="265" r:id="rId6"/>
    <p:sldId id="257" r:id="rId7"/>
    <p:sldId id="258" r:id="rId8"/>
    <p:sldId id="259" r:id="rId9"/>
    <p:sldId id="260" r:id="rId10"/>
    <p:sldId id="266" r:id="rId11"/>
    <p:sldId id="267" r:id="rId12"/>
    <p:sldId id="263" r:id="rId13"/>
    <p:sldId id="264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FF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17A2-28BE-44EC-B2F1-97ACDF672236}" type="datetimeFigureOut">
              <a:rPr lang="sk-SK" smtClean="0"/>
              <a:pPr/>
              <a:t>21. 3. 2021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CC40-BB27-4A5D-A687-0B61C33DFCE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17A2-28BE-44EC-B2F1-97ACDF672236}" type="datetimeFigureOut">
              <a:rPr lang="sk-SK" smtClean="0"/>
              <a:pPr/>
              <a:t>21. 3. 2021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CC40-BB27-4A5D-A687-0B61C33DFCE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17A2-28BE-44EC-B2F1-97ACDF672236}" type="datetimeFigureOut">
              <a:rPr lang="sk-SK" smtClean="0"/>
              <a:pPr/>
              <a:t>21. 3. 2021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CC40-BB27-4A5D-A687-0B61C33DFCE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17A2-28BE-44EC-B2F1-97ACDF672236}" type="datetimeFigureOut">
              <a:rPr lang="sk-SK" smtClean="0"/>
              <a:pPr/>
              <a:t>21. 3. 2021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CC40-BB27-4A5D-A687-0B61C33DFCE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17A2-28BE-44EC-B2F1-97ACDF672236}" type="datetimeFigureOut">
              <a:rPr lang="sk-SK" smtClean="0"/>
              <a:pPr/>
              <a:t>21. 3. 2021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CC40-BB27-4A5D-A687-0B61C33DFCE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17A2-28BE-44EC-B2F1-97ACDF672236}" type="datetimeFigureOut">
              <a:rPr lang="sk-SK" smtClean="0"/>
              <a:pPr/>
              <a:t>21. 3. 2021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CC40-BB27-4A5D-A687-0B61C33DFCE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17A2-28BE-44EC-B2F1-97ACDF672236}" type="datetimeFigureOut">
              <a:rPr lang="sk-SK" smtClean="0"/>
              <a:pPr/>
              <a:t>21. 3. 2021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CC40-BB27-4A5D-A687-0B61C33DFCE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17A2-28BE-44EC-B2F1-97ACDF672236}" type="datetimeFigureOut">
              <a:rPr lang="sk-SK" smtClean="0"/>
              <a:pPr/>
              <a:t>21. 3. 2021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CC40-BB27-4A5D-A687-0B61C33DFCE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17A2-28BE-44EC-B2F1-97ACDF672236}" type="datetimeFigureOut">
              <a:rPr lang="sk-SK" smtClean="0"/>
              <a:pPr/>
              <a:t>21. 3. 2021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CC40-BB27-4A5D-A687-0B61C33DFCE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17A2-28BE-44EC-B2F1-97ACDF672236}" type="datetimeFigureOut">
              <a:rPr lang="sk-SK" smtClean="0"/>
              <a:pPr/>
              <a:t>21. 3. 2021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CC40-BB27-4A5D-A687-0B61C33DFCE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17A2-28BE-44EC-B2F1-97ACDF672236}" type="datetimeFigureOut">
              <a:rPr lang="sk-SK" smtClean="0"/>
              <a:pPr/>
              <a:t>21. 3. 2021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A9CC40-BB27-4A5D-A687-0B61C33DFCE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8017A2-28BE-44EC-B2F1-97ACDF672236}" type="datetimeFigureOut">
              <a:rPr lang="sk-SK" smtClean="0"/>
              <a:pPr/>
              <a:t>21. 3. 2021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A9CC40-BB27-4A5D-A687-0B61C33DFCE2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start=55&amp;ndsp=21&amp;ved=1t:429,r:1,s:55,i:25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MSEBAQEhIUEBAQDw8PDw8PFBAVEA8PFBAVFBQQFRQXHCYeFxkjGRQUHy8gJCcpLC0sFR4xNTwqNSYsLCkBCQoKDgwOGA8PGiwdHBwpLCwsKSkpKSksLCksKSkpKSkpLCwpLCwpLCkpKSkpKSkpLCwpKSksKSkpLCkpKSkpLP/AABEIAMIBAwMBIgACEQEDEQH/xAAbAAABBQEBAAAAAAAAAAAAAAADAAECBAUGB//EADoQAAIBAwIEAwYEBQQDAQEAAAECAwAEERIhBRMxUSJBYQYUUnGR8DKBobEVI0Ji0XKSweEHM0M0JP/EABkBAAMBAQEAAAAAAAAAAAAAAAABAgMEBf/EACwRAAICAgEEAgECBgMAAAAAAAABAhEDEiEEEzFBUfAiYfEycYGRobEFFEL/2gAMAwEAAhEDEQA/APHtHypxa/6fqKqa6kJDU0wLQsD6fWpe4H0+ooKymio/rUuxcjmyP2RTe7GjaqbBpWybYAxUMrVkxmhvFTTHZXahmjPF6VAx1aKIU1S5Zp+Ue1VYEKen5Z7UuWe1FoCNKpcs9qYqe1FgNmmp6mgHakAwjJoqWx7UaJV7H61cihX+761nKYFRLRu1WI7V/l+VWxbr3b60RIB8TfUVi8g9WASzf0+lWEsj54+lEC/3N+lOzf3H8xWTlJhoxhb48h9Kk0Y7L9P+qA+fj+oNBfV8S/WhRb9g4lpkXsv3+VV5FXsKrFW+JfrQ2jPxJ/uFaKH6k6hHVO1VpSvb9ai0Dd1/3ChG3b0P5itkl8hrQmcVAyCouhqBFaJDCcwUqHSp6gF90b4TUhZP8Jq+k5oyXR9ayc5EWzOW0fsfoaIsDdv0NXzdn1qQvD3/AEqNpBbKKxHt+9TEZ+81Za79R9D/AIoZuP7h9P8Aqi2ALT8qiy/Kpsw7io4HxCqACUqIjNG0f3D60Nh6inYx1hPYfWpiH0/UUDV61EyetOmHJZ5Xp+tMYz2qsZT3/Wm5x70asOQ5j9KgV+9qAZj3qBf1qlFlFjYeX7VISgeX7VUzTU9QNOO8x/SPoKuRcRX4R9KwaWah4kxnSjiadh9KX8UTsPoa5sU+ajsRHszoW4svkBQ34jmsLNLNNYYoNmazXp70A3BqiDUlfHn+1VpQmy2CT9iiCLI8v0qulz6/ov8AiiC99R/tX/FKmIc23y/ShtAPvFSN56j/AGiom7/0/SjkKBvBQ2go/vI7L9P+6i1wD5D8s1SsdFflmlUi9KqsCwkvrR0mHc/Q1m6zTiU1LiFmykiHqf3qeIvi/f8AxWMJjRQWNQ4D4NFhF8X7/wCKGYk8noCRMasxQt2qfHsVAmt1+KhNB61prEe1OYD8NT3BUzIaP1oJ+dbL25+H9KE0eOqirUxf0Mqo5rQkx2qs59K0TsYDamxSc1HFWBIim001KgBFaYCnpAUwFinxSxT4pANT4pYpb0APin0impzikA4ApiKbNN+dACK0sUvzpqAGxSpZps1QCpqenoAjSqVKgBUqbFLFABEIo6SCqoWnxS1A0o7gDzqwl6O9YtSBNZvGgs3lvR3/AHqQvR8X71hBjUsmoeJDtmxJc9j+pqtJMe/61SVzUgx+zQoJASkJ+zQHQ0fB7VBga0QFYrS00Uio6qdhRDTTYqTGoU0IfFKmxSApgKlUgKfTQBHNNk1PRThKLQyGaWaLyxTiGi0IDTUc257VHkn1oTQAqWmicmly/nRYA9FPy6KIvnUglJsAAiPapi3btRxRA9TsxOyr7o/w0qu82lS3kLkoYp8+lLTS0VZQ+RTrim0U2KQFhYxRhEveqyGjxrqIUAksQAACSxJwAB5moaYUEGmiwW4fYLncDbpknA3rquBexEYtZOIXbZtoS6SQQsROsoZVCPsQDlumc7V3tl7MiG54U9tHrtv5gnZViVwkqgwvN3ID9cdR3Nck86TqPP8Ao6IYLVydHllv7LSOrMEGAGbqSzBW0toVQS5B6hc4q9eewUsOnmBBqjkm2cnEcf4ycDIxvtjOxrvU4vbxvDJPNFBc2vELi3jlt4jtaoWaVHWTpqLMusDJLUrGRpoeTFZhLS4meTRMZ1jOWcSSrMGBmZlK+AAADPXBrJ5Jm3ah8HmU/BCg1FSRkKSDnDFA4XHXOk5qiwj6Y38+ua9K4twJ31zMUgUrbtJyUdWXWulnlDbs3gOk6d2fG/WsS+4ErGZjokXnBI5HKLJzJXURxkKwKHTk6CqnOe1OOZey30ikrg/7nGOkXY0F4krYv/Z/DkRyALzGiUSHJLgbAaASc4IzjqN/PGdNwidc+DXpLBuUVfSQSDkLuNwfKuqMk/DOSeHJDyiny17fvTGNfs1FnP59vOoFzWyRiSMa9qiUWoljTb06AfApwKiEzT8s0xhAKcAVe4L7OXF0xWFC+nGtv6Vztv8A4rveH+yFvbxxSf8A6HlhlcTSISsLR4JxGNvw5IzknHlXNl6iGPz5+DoxdNPK+ODzqKzdvwI7/wClWP7VYj4DcHTiJhqJClgFyR1Ayetd3c8PZm5hGqOaGEKEkhcaunNWPUCFDee3WiT+zDxajLqWBNLySsQiK52EiMTlwp8sA79TXM+t+EehH/jI/wDqRydn7FTO4QvEjE4KhgzDbJOB1wN9s10Fn/4lZ5pIWn06I1cS8ocp8+QOryo83EzBJGTEioTl52jwTLja4i3OQQR3B9M1opxZy0krxsLeXkiXmqAjHTkt4c4YjB3AFYS6jO+UbPoMK/c5PivsEsSRstzlpc8pWjIMuMYZQDqwTkdOo9ax5fY27Cl1j1qM50Eahg4PhOG2IIzjGa9Uh4jjRcvzLiQWvLkjDosjLqX/ANaIPCfUYBA3xkVjiy1yy3UU3Jh1KoVjoEsu4JwfxYzVw6uaXPNGT6KDdeDyiVWU4YFT5hsg/Q1HWe5r0ni91bzxO0uOYqa9LKVOrC6lydyeu4/KvO7+JVchCWTYqW2YAjOD6jpXoYM3dXKpnn9R07wvzaBhvWpLJ86Bmlqrejmstcz501V9dKigsIZajqoq2bEZCkgdSAcD8+lFbhcgRZCjCNmKq+DoZh1UN0z6UWg5AK47UZHXzH61csfZm5laNI4JGaZnWIaSBIyfjClsAkY37V1fAv8AxwqvYyX0ipBeXBhRIZFLnSp/E4yF8elcDfc9KzlOKGotmL7NezD3svKhjJIUvI+ToiQdWYgfkANyTXd8A4ILANeW9ut8otEmSbcyRXUcyiWMeS4UnYAk6etVeB8aFvemT3LkJYxXls8duGHvO50I+okhsBiXJOcCsm446sdvJDaGaOK4kjuBE2Ve3kAOQHBzp6epCiuSblLheDqUFDmRu8evIo+GgwozW93dC5l5jhXilbflhf8A6rlHB2x0rA497amWVTbc22SOIwIRITK8e34z02wcY6VzlwJXILksQNIz5L2H6/WrHB+EtLcQQnpLLGjY66Sw1Y/LNVHHGJnLM348HZ+xHseh03t2HCkq0DSYZZJWOIo9JBLFj4jnA06fi26mTjERRUjlWJeVKGSaGENE8za4cwzEjG2AF2ynQbY1fai9uLSx5Ky26S69MMahy0sSoWMR+FyABsNq8oSzdygkhjjileJfeNbZRmOqISHfHiJHTPfpXNke7pM68ONa3I6dLznQyTi3lltNEkkjRF2d715FjkBtnZlKnAODlV6jeqvFeJC1ZFkLho5iztAUjjlWbOGnUeISxqq5J3yR8zpWtg0caYW3g4l7m8Sq8skn8prggu0Q1BgUJOrJ36jG48x9pL8STu2qNtTM0ksKsoeQ7Fip8yd9tt9qnFjU5V9+/fRs56qzW4jxldIVwizOZJbhoUURNFKAQoP4tQbD/P1FC4JxPMyLucys2kFlk0hB8PVvAD0/EB3NYpvB/L23RSrZ3Dk58bE+eCNvQUK3uSp1Af0sHG6gqx3Ut13rsWFa0Q8zs9Rb2eJ5a6VkfUojjleAXEwdVaeOVDjRJHq1bE9fyrMteCQuIleO3bmTTRxyaCjOImPXKgsdxq9BtnBreueJFNaRQ28txMsRtBHvInvUC+9XMu+pVLY8wcY8qJBpSZLWOTMXC7Vblo7ZpTNLclCWiCuCJI2DdPLXiuG5JcP7+5pa9xs5tvZG30rK0B0c4Rzcr3nSAc6Wi8R1Rtt48nc9KaL2Pty7RmEeElJZY5JNEMn9GnMni3Byh8Qwa2ZGEkUduILa3ikEM5WfKGfG86hFOqF1YlhjyIotxeLKJZFFqY7q3EVnHN4TdzKf5gmcAZZdseLqy+eaTyZPl/frHpj86mDaeytuEaR4AECEmRpp40SRWKkOX3UE7BcEnpnNaUXslEphzbR5IaR+abhUMbsFQZZisTJkHS+ottWx75GjqY5YInMA4bEzCaSWK9R1LwlX8BRc9Tv571znE/a6LGAEbVd6eIKYs/xBlKjmrnOkZUsNx1Hyo2yy+RawvwjbteHEmII3Le3lmtI7ggBLeRcFF06Y9YcsdiGJPnWnYcPjaZTENREkM5jKvbyRqA8TyKCAGGoNlT8R7iuGl9tWmaZnUyobkGNSob3aMDQkkWejjUNsYyc+VMvFpIhMs0DtOtvHEUl1tzYlkykrHycZ6giolgk/JtGfFJ0dPxGGGd/A8jC5DyrqjR0MFs55lsmoDSC2+n5VSseOrJILhl94GwgVtKG1tXykysCQsiq2kb569afintMzR8mMqz3VuZRcORy1mKKstuiH8IZfPJwx+dc8LxnYhiGECR28R0kmQOPEjDGCrBGQ52BOfOlHC65+/eC1NNUzY9p4CLZJ5OU38t1F0g0ln5/KMMcL9E0FCGxjC7dc1w83tFKeYGbOtnkBZVDB2GGbOM7jbB8q6a/EUsuVSRWmKzrCNAaODk8kx5PhfcKANsY9ax+McOtkCCJneVX0yyOw0uIzpkIXH4QQpBDHZiPKu7CopUzlyudFn2R4+4MVqiqTLIAxY41qSoILH8Ow6+WPStT/AMjW8SyRLEwOFdI0jcFIlido/ECAckrnJOfxdRiuPs9SOrgFSjaho2IbvVq7n15OG1FixJ6kkkknud+tU8cdtkjKHUJ8Sl4M+Zd/Fkn13qhdHUA3mAFPrjYGtG5sy+DqII8jkg/4oElh0HkK6MbSOfqc0ZGZUTWgeHVE8PNbbo4dkUaerv8ADj95pUbINkdikWtuIxoTNac6NUY//NjLlHUeg1DbqK1I72G1jhjurcS2rMzRKDgGRCQZSudzv1P/ABWVI8iCKO3OmMoeaoAJMuPG2PPuO1V7bhTzumFeUYLeNgZAgfS7LHnC79yK86X5ct0j18bjX4q2zvuBcb4fI6lcRNFPJJDqkZQZZV0yMBnG/THpV3iHCuH+7W9oZGiW3mMsJEoL81vEcs2dtwcbeVZcHBuExxjVF/MPhBuJnQh/6tOGCgbHxZriOOWFuzabZHIB3laRhF16KHGph67ZrkitpfjJpGstUrmqO44vJbLJNczrfPFKRlle3ERLZAxp8WMZ9etc7/D7ZzOY5jlGk5MBRjPMo6HbYZyOtY9i9zCSY20LsQoYHDAEbalx5n610HAuPxxSGaYtDLPE8NzPHGNSLo8MkQiGnVq05LDO2a11klw7/kYuWGZb9muE2FxA0jTMjRqWl1sgWA+QYbFwe4I7V1vs5baDFyY7Q2RQmW8JxLKpyP5aDJUjcbn/ABWJB7QwxNa8OiRb+zly9zcXYGpdblm8hp07Nv3AFV+L3dpayztHIYbi6tjFaoN7eEEAK64GFBK7dcHfzrKSbfvnwUoR+KI8fubeeea0t5Z1mhmR4biZtSKdeHjjLEMB4s+edPpT+yFiYYL8QTQT3urQ9tKmY/e1lLRyI74ydCSnHcelc/xK7iNvappW5uYZEe7kEhDKobY6gRnqAW9Ks8b9rngRTBJGyyvNHcKY050jLlRMzp3Rlxg/ua0UJfwx9/f8lyS15fgf2x49o0OBCLpkEcUtmwIigCgvG25G7s4BHkTv5V5y7dfl0HT1O9WbXh8kp0RoXwRnGcA9y3QV0Fl7DMQea4HYJ4iD3JOx/WutPHgjUmcmTJvwcwoO3y6jGFz3qyYfDkf+vUNTjdmbBxt5V2kHsRCFZCXbVjJLLkY7DGK0W9mkCKsTGDT5oFy/+okb1lLr8N1ZMTmOFXFw91atEjFki0gIqrLLEpOpGyQX22+QGK2+F8cDXb80ywCKFka2RlElyQjKgaQnOrBHXPlitO0ZrNhLbWkHP0FOc7XD5ydzoL6QSB5AVnXvEYJpHaeCaGY+KO5L88QuDkYjIBZOuQWPlip2jk5j4o6Yz4onwe2jaxkmjCxy287iJ7x8mGJyupnbScdgMDJLVrXPDoi/DAHb3YN/I93i1Kz7M0xmGBDlgTsPwjcDFcdYcZdDOSFf3hyhYwQDLHcN41zp26b1o2vtY5M0zSKpWMwJboOZAPDpChNOQOvT1oljlb++S1JMv8S4DHy5Yws0rNfsbWYTxMbtyfGq6RpjOncsd9sZ8qpT8Lg5rjlNC06xCyE5/wD510nDzliQMLgjcnJztVVuMvFACHCBo/DGARaRazugiBzzCMkk560uc4jt1jdFkt4nKplccpwS85QAnzOF6+fWrUZL2K0aq3CJ7t7vDJDJHezfzHQPJOBGombc/wAtSAPl6UaHj41xzoJI5Z7xpZoVVZGuEORkKzHTGAD06k0PgBi94YJb5ge1Mbc7Suosvjdv6md/M+QNVOCWM16xtS5DrrQR6QggXcqgKAYTA3xUuC9lKfBncSW3knZIAI41kldXRX21AaYyGbwsuD4htv8AKp+yPFGtZwGUsjMQoyVaWUaxEzD4cuwI3GHz1Aq9bWUFkHM8bzXLO1ujhSIFHQzAE5cjuRitlPbS2hdFlhimSPSVkKqG8IGggno2M0NuqStDVLlmNdWIYw2uprV+WLdzKqovvfMaXQXGAjAsPPDZU+VYXFeDiBVDOyzE6GtXUBYvCruQ6sQcjp0yM+ld3ecTV2naMKbcOs0k7srGUg64yAzBcrnTuCGHhJBxnzbi/EnmlkdyyljqkAzpQgbaF8ie3luKrBbIy+OTesrRXjR+pI3wc798/r+dFPClqt7MXykPEcAjDqOmVI3wPkFPzJraZhXJmlKE2jzZR5Ms8KFRbhQrSaYUFpqlZJE0jPbhYoTcPrQeaq73FaKcyaRW9ypUQ3BpqvaYqRGR22K5yFdVIbGNeAScDJGM7bdare7SdRK4JGCRkk+LUdyc9d61eT97UuT8qlZa4OhSnFUmUVjJwWLOw/qclj32z0owHzq2sXyoyRVm8lkNSly2UkSrMcNW44aOiVjLIUsZl3HCFkG+pdsZViNu2Kpy+yreHQ6lQd+YCWUE9V3wcDfG2a6UIKfIoj1M4+DS2jk5/ZOQO2Csp6LOv8sfNkYZz071YsfYwA6pmDnzWMEA/Nj/AMAV0nMFDa4q31eWSpcA5E4YVQBVUKo6BRgCjBqpG5qBujXNo5eSdkaQlx5CpG59BWV72af3372qXiNYzRoG6Paqt0ivuRuOlB95pml+8CqgpQdrgLXyZU3A1Ot2JdgpMSrhdMmdvPcViBHTwHZ2OXCoMafNWxXVsfvAoZz5Eiu+HUvxIHM5NbnSjArpBPgjxp3z11DejPfMCsioMHGtUXdz/cxGcf4rcnTO5APzUGq2kjpsOw6V1LPF+iHkoyp3cPzIm0tLgNk+XbJ8vlWohkWN449YEo0ycslNXoT5jNFVc9f2FHRaznn+EUsnwCj4VmMc6R2EYLctCfIZxqO5rjGDMck79z5mu+QUOThcTbtGpJ6nHU/lWeLqdW9+Qu/JzNhxyWBdBJeIgqYmxpZW/EO4/LzAPkK2uLWEZjW5SWPlzcloIlK8wsmQRMi40so2269R2qdx7MQuc+JceQYEfQ5o1nwblMCkjbBsBghClhgkZ6HFa/8AZx+Vwy1L0/Br3/AbSOKGS3NzcSrOyvJEVaAMsa8zTzQGMXiPj3AxWBLxgqSHUHS7xFomDrrU7jbpsR5469qs3rMIDC4eaPK7oxEiqCzFQM4wS3r0G1ZXEY9Bh5cJAkw/8xi2ljjCOwxkYG+fKnBRy/xcjlCMlaNtGDDY5/4PY9jUuVWW9lLGiSISxEHNkjJDPlWCyBQNnVQ0Z7jJPkaNY8XWVcjYgDIPr5j0rnyYXHmPKOeUNS08dV5IanJcVXe5qIqRnwRMVKo+8Uq0qQUjTxTMaYSCpCuY0IaqIrmn0UgwobQUFWepC6oBcUJ5KirHyXhe1IXYrIe4obXuKfasdm0bgUJpAayRxAd6mOIDvVdtomrNImnVaz1vx3oy3w71P5IehZaOocunS5B8xUxKKnZi0oZYqOsNDE1I3NK2wCmIUN4xQXuqA94KpRYtg0kYqsyVB7wUB7oVrGLDZFoLRY0rNF6PWjJxEU5RkUmjVjhovJ9azF4oPWpjigrncZlIvMlCYmq/8QHehter3qlFg2Ekc1lXdmGOejYI9DkdSBirj3A70Iyr3rox3HlE3XhlbhvEZbVWGjmBWkktnBy8MzpoLjI3BAGV86vJwaMxieKaMcq1jklGqNGd2f8AAYichtIbYZ3TpvQ45VoiSBFdY0RhIVLagMeEEAHP9OGbpvk+ldSy26fBpGaapkJrCRSQ6lSCQQwI3/OhmzNbnDeJK6AXTEaGJyGGXzsg1YOrA8OCemTud62Lz2k4fEiNBarcMZGhORqZRoOXVWyCQcbnb1rFuW1IJdPGtkziTw809akH4V1HLYGo+HrSrJ5pGXbRVC0Skz03MpeSQckpquZzWguDTNADStILZnm5NQMpNaBtBSFqO1PZfAGYwNVnjNdALUdqi9kO1NZq9Fa2c20TVHQ1bktn6VVkta3jmTI7ZnK7URZTRWhoZStLTBvUNHcmjrfHvVICipHWcoIayFscQPemN8e9CFvUxaelZ6wQ7bItdUM3FENr6VA23pVLUmmRMxobSUX3ena2p7RQasrF6iZatC1pmtKtTiJxkUzdU3v1WWsqC9hWiljYvzRD+IU4v6G9iaEbU1ajjZO0iy19QmvKA0BqIiq1CJLky3HfYq5HxAd6yxDU1h+dKUIsW5qfxEd6deIqOmw9NqzRb/OprZZ71n24Ie8jTHEx3pVQHDvU0qXbxj2kauo06k0cp6UlQdq5dkbasaNjR1c0lxU9YrJy/Qeog1ERhQuYKcOKhjoshxT6xVbWKQalRSDOAaA8AP2KKBTlBQnQyk9oPvFCa0FXjHUeXWqnRLjZnmyFGjtKscuiJHTeTghQBrbfeBUxB94qyqCicsVg5GiVFURCm5I9PpVoxChSJSQ7aAGIelRaIen600tVnk+9q1jCxObQflj0puQKqiY96kJj3/aqeNkd0tC3FL3MUAXBqYuT94qdJB3ETNgKG3DBUxdmkbqlU0G6K7cKHpQn4WPSrZuTUGkJ8q1i5r2ZumUjw+omyNWjn4T9KYk/D+9bKbM9Sp7qfsU/IP2KsEH4T9KWPQ09wUAGg/YpUfT6H6GnpbF9stLcGirL6/tXMLxOjLxT7zTfTMnuHShvX9qRz94rn14qO9FTinrWT6eZSyo28GkAfT6VkrxH1qX8Q/uqXhkaKaNTT8qj9Kzjf/3U38Q9aXakVujVD0/MrH/iPrUl4j60dmQtka2qpA+grNXiQ70ZeJDvUPHJegtF3A7CpADtVVeIA/YqYvBUOMh2G1imacCoCcGkXHpSodia6FAe6qT4oDAVcUgbBy3FVnmNWmQVAoK6IyS9E38lMMakGqzoFIItW5omogOZSEtWBEvepche9Tuh6xKolpc6rPu69xS90HcUbxDSJV51OJvnVn3MdxTG1HcUbxFqgPMNTWZvWpGEUsYpWmFCE7etIzPSzUTJRX6C8D89/WlUed609PX9A3ZximpaqVKvYMiQNEDU1KpYgqOe5qYc56n60qVZFInrPc0zOe5p6VSMgWPen1U1KqAYMe9GRz3NPSqJDLULnuasI57mlSrlmUizGx7+VWUY96alXNIpBCaiDSpVKBjNUTSpVaMwLf5obmlSraJLIk02aVKqGR1HPWpaj3pUqTKHDHvSLHvSpUihixqLNSpVSEQZj3qDMe9KlVIhg9R70qVKr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28" name="AutoShape 4" descr="data:image/jpeg;base64,/9j/4AAQSkZJRgABAQAAAQABAAD/2wCEAAkGBhMSEBAQEhIUEBAQDw8PDw8PFBAVEA8PFBAVFBQQFRQXHCYeFxkjGRQUHy8gJCcpLC0sFR4xNTwqNSYsLCkBCQoKDgwOGA8PGiwdHBwpLCwsKSkpKSksLCksKSkpKSkpLCwpLCwpLCkpKSkpKSkpLCwpKSksKSkpLCkpKSkpLP/AABEIAMIBAwMBIgACEQEDEQH/xAAbAAABBQEBAAAAAAAAAAAAAAADAAECBAUGB//EADoQAAIBAwIEAwYEBQQDAQEAAAECAwAEERIhBRMxUSJBYQYUUnGR8DKBobEVI0Ji0XKSweEHM0M0JP/EABkBAAMBAQEAAAAAAAAAAAAAAAABAgMEBf/EACwRAAICAgEEAgECBgMAAAAAAAABAhEDEiEEEzFBUfAiYfEycYGRobEFFEL/2gAMAwEAAhEDEQA/APHtHypxa/6fqKqa6kJDU0wLQsD6fWpe4H0+ooKymio/rUuxcjmyP2RTe7GjaqbBpWybYAxUMrVkxmhvFTTHZXahmjPF6VAx1aKIU1S5Zp+Ue1VYEKen5Z7UuWe1FoCNKpcs9qYqe1FgNmmp6mgHakAwjJoqWx7UaJV7H61cihX+761nKYFRLRu1WI7V/l+VWxbr3b60RIB8TfUVi8g9WASzf0+lWEsj54+lEC/3N+lOzf3H8xWTlJhoxhb48h9Kk0Y7L9P+qA+fj+oNBfV8S/WhRb9g4lpkXsv3+VV5FXsKrFW+JfrQ2jPxJ/uFaKH6k6hHVO1VpSvb9ai0Dd1/3ChG3b0P5itkl8hrQmcVAyCouhqBFaJDCcwUqHSp6gF90b4TUhZP8Jq+k5oyXR9ayc5EWzOW0fsfoaIsDdv0NXzdn1qQvD3/AEqNpBbKKxHt+9TEZ+81Za79R9D/AIoZuP7h9P8Aqi2ALT8qiy/Kpsw7io4HxCqACUqIjNG0f3D60Nh6inYx1hPYfWpiH0/UUDV61EyetOmHJZ5Xp+tMYz2qsZT3/Wm5x70asOQ5j9KgV+9qAZj3qBf1qlFlFjYeX7VISgeX7VUzTU9QNOO8x/SPoKuRcRX4R9KwaWah4kxnSjiadh9KX8UTsPoa5sU+ajsRHszoW4svkBQ34jmsLNLNNYYoNmazXp70A3BqiDUlfHn+1VpQmy2CT9iiCLI8v0qulz6/ov8AiiC99R/tX/FKmIc23y/ShtAPvFSN56j/AGiom7/0/SjkKBvBQ2go/vI7L9P+6i1wD5D8s1SsdFflmlUi9KqsCwkvrR0mHc/Q1m6zTiU1LiFmykiHqf3qeIvi/f8AxWMJjRQWNQ4D4NFhF8X7/wCKGYk8noCRMasxQt2qfHsVAmt1+KhNB61prEe1OYD8NT3BUzIaP1oJ+dbL25+H9KE0eOqirUxf0Mqo5rQkx2qs59K0TsYDamxSc1HFWBIim001KgBFaYCnpAUwFinxSxT4pANT4pYpb0APin0impzikA4ApiKbNN+dACK0sUvzpqAGxSpZps1QCpqenoAjSqVKgBUqbFLFABEIo6SCqoWnxS1A0o7gDzqwl6O9YtSBNZvGgs3lvR3/AHqQvR8X71hBjUsmoeJDtmxJc9j+pqtJMe/61SVzUgx+zQoJASkJ+zQHQ0fB7VBga0QFYrS00Uio6qdhRDTTYqTGoU0IfFKmxSApgKlUgKfTQBHNNk1PRThKLQyGaWaLyxTiGi0IDTUc257VHkn1oTQAqWmicmly/nRYA9FPy6KIvnUglJsAAiPapi3btRxRA9TsxOyr7o/w0qu82lS3kLkoYp8+lLTS0VZQ+RTrim0U2KQFhYxRhEveqyGjxrqIUAksQAACSxJwAB5moaYUEGmiwW4fYLncDbpknA3rquBexEYtZOIXbZtoS6SQQsROsoZVCPsQDlumc7V3tl7MiG54U9tHrtv5gnZViVwkqgwvN3ID9cdR3Nck86TqPP8Ao6IYLVydHllv7LSOrMEGAGbqSzBW0toVQS5B6hc4q9eewUsOnmBBqjkm2cnEcf4ycDIxvtjOxrvU4vbxvDJPNFBc2vELi3jlt4jtaoWaVHWTpqLMusDJLUrGRpoeTFZhLS4meTRMZ1jOWcSSrMGBmZlK+AAADPXBrJ5Jm3ah8HmU/BCg1FSRkKSDnDFA4XHXOk5qiwj6Y38+ua9K4twJ31zMUgUrbtJyUdWXWulnlDbs3gOk6d2fG/WsS+4ErGZjokXnBI5HKLJzJXURxkKwKHTk6CqnOe1OOZey30ikrg/7nGOkXY0F4krYv/Z/DkRyALzGiUSHJLgbAaASc4IzjqN/PGdNwidc+DXpLBuUVfSQSDkLuNwfKuqMk/DOSeHJDyiny17fvTGNfs1FnP59vOoFzWyRiSMa9qiUWoljTb06AfApwKiEzT8s0xhAKcAVe4L7OXF0xWFC+nGtv6Vztv8A4rveH+yFvbxxSf8A6HlhlcTSISsLR4JxGNvw5IzknHlXNl6iGPz5+DoxdNPK+ODzqKzdvwI7/wClWP7VYj4DcHTiJhqJClgFyR1Ayetd3c8PZm5hGqOaGEKEkhcaunNWPUCFDee3WiT+zDxajLqWBNLySsQiK52EiMTlwp8sA79TXM+t+EehH/jI/wDqRydn7FTO4QvEjE4KhgzDbJOB1wN9s10Fn/4lZ5pIWn06I1cS8ocp8+QOryo83EzBJGTEioTl52jwTLja4i3OQQR3B9M1opxZy0krxsLeXkiXmqAjHTkt4c4YjB3AFYS6jO+UbPoMK/c5PivsEsSRstzlpc8pWjIMuMYZQDqwTkdOo9ax5fY27Cl1j1qM50Eahg4PhOG2IIzjGa9Uh4jjRcvzLiQWvLkjDosjLqX/ANaIPCfUYBA3xkVjiy1yy3UU3Jh1KoVjoEsu4JwfxYzVw6uaXPNGT6KDdeDyiVWU4YFT5hsg/Q1HWe5r0ni91bzxO0uOYqa9LKVOrC6lydyeu4/KvO7+JVchCWTYqW2YAjOD6jpXoYM3dXKpnn9R07wvzaBhvWpLJ86Bmlqrejmstcz501V9dKigsIZajqoq2bEZCkgdSAcD8+lFbhcgRZCjCNmKq+DoZh1UN0z6UWg5AK47UZHXzH61csfZm5laNI4JGaZnWIaSBIyfjClsAkY37V1fAv8AxwqvYyX0ipBeXBhRIZFLnSp/E4yF8elcDfc9KzlOKGotmL7NezD3svKhjJIUvI+ToiQdWYgfkANyTXd8A4ILANeW9ut8otEmSbcyRXUcyiWMeS4UnYAk6etVeB8aFvemT3LkJYxXls8duGHvO50I+okhsBiXJOcCsm446sdvJDaGaOK4kjuBE2Ve3kAOQHBzp6epCiuSblLheDqUFDmRu8evIo+GgwozW93dC5l5jhXilbflhf8A6rlHB2x0rA497amWVTbc22SOIwIRITK8e34z02wcY6VzlwJXILksQNIz5L2H6/WrHB+EtLcQQnpLLGjY66Sw1Y/LNVHHGJnLM348HZ+xHseh03t2HCkq0DSYZZJWOIo9JBLFj4jnA06fi26mTjERRUjlWJeVKGSaGENE8za4cwzEjG2AF2ynQbY1fai9uLSx5Ky26S69MMahy0sSoWMR+FyABsNq8oSzdygkhjjileJfeNbZRmOqISHfHiJHTPfpXNke7pM68ONa3I6dLznQyTi3lltNEkkjRF2d715FjkBtnZlKnAODlV6jeqvFeJC1ZFkLho5iztAUjjlWbOGnUeISxqq5J3yR8zpWtg0caYW3g4l7m8Sq8skn8prggu0Q1BgUJOrJ36jG48x9pL8STu2qNtTM0ksKsoeQ7Fip8yd9tt9qnFjU5V9+/fRs56qzW4jxldIVwizOZJbhoUURNFKAQoP4tQbD/P1FC4JxPMyLucys2kFlk0hB8PVvAD0/EB3NYpvB/L23RSrZ3Dk58bE+eCNvQUK3uSp1Af0sHG6gqx3Ut13rsWFa0Q8zs9Rb2eJ5a6VkfUojjleAXEwdVaeOVDjRJHq1bE9fyrMteCQuIleO3bmTTRxyaCjOImPXKgsdxq9BtnBreueJFNaRQ28txMsRtBHvInvUC+9XMu+pVLY8wcY8qJBpSZLWOTMXC7Vblo7ZpTNLclCWiCuCJI2DdPLXiuG5JcP7+5pa9xs5tvZG30rK0B0c4Rzcr3nSAc6Wi8R1Rtt48nc9KaL2Pty7RmEeElJZY5JNEMn9GnMni3Byh8Qwa2ZGEkUduILa3ikEM5WfKGfG86hFOqF1YlhjyIotxeLKJZFFqY7q3EVnHN4TdzKf5gmcAZZdseLqy+eaTyZPl/frHpj86mDaeytuEaR4AECEmRpp40SRWKkOX3UE7BcEnpnNaUXslEphzbR5IaR+abhUMbsFQZZisTJkHS+ottWx75GjqY5YInMA4bEzCaSWK9R1LwlX8BRc9Tv571znE/a6LGAEbVd6eIKYs/xBlKjmrnOkZUsNx1Hyo2yy+RawvwjbteHEmII3Le3lmtI7ggBLeRcFF06Y9YcsdiGJPnWnYcPjaZTENREkM5jKvbyRqA8TyKCAGGoNlT8R7iuGl9tWmaZnUyobkGNSob3aMDQkkWejjUNsYyc+VMvFpIhMs0DtOtvHEUl1tzYlkykrHycZ6giolgk/JtGfFJ0dPxGGGd/A8jC5DyrqjR0MFs55lsmoDSC2+n5VSseOrJILhl94GwgVtKG1tXykysCQsiq2kb569afintMzR8mMqz3VuZRcORy1mKKstuiH8IZfPJwx+dc8LxnYhiGECR28R0kmQOPEjDGCrBGQ52BOfOlHC65+/eC1NNUzY9p4CLZJ5OU38t1F0g0ln5/KMMcL9E0FCGxjC7dc1w83tFKeYGbOtnkBZVDB2GGbOM7jbB8q6a/EUsuVSRWmKzrCNAaODk8kx5PhfcKANsY9ax+McOtkCCJneVX0yyOw0uIzpkIXH4QQpBDHZiPKu7CopUzlyudFn2R4+4MVqiqTLIAxY41qSoILH8Ow6+WPStT/AMjW8SyRLEwOFdI0jcFIlido/ECAckrnJOfxdRiuPs9SOrgFSjaho2IbvVq7n15OG1FixJ6kkkknud+tU8cdtkjKHUJ8Sl4M+Zd/Fkn13qhdHUA3mAFPrjYGtG5sy+DqII8jkg/4oElh0HkK6MbSOfqc0ZGZUTWgeHVE8PNbbo4dkUaerv8ADj95pUbINkdikWtuIxoTNac6NUY//NjLlHUeg1DbqK1I72G1jhjurcS2rMzRKDgGRCQZSudzv1P/ABWVI8iCKO3OmMoeaoAJMuPG2PPuO1V7bhTzumFeUYLeNgZAgfS7LHnC79yK86X5ct0j18bjX4q2zvuBcb4fI6lcRNFPJJDqkZQZZV0yMBnG/THpV3iHCuH+7W9oZGiW3mMsJEoL81vEcs2dtwcbeVZcHBuExxjVF/MPhBuJnQh/6tOGCgbHxZriOOWFuzabZHIB3laRhF16KHGph67ZrkitpfjJpGstUrmqO44vJbLJNczrfPFKRlle3ERLZAxp8WMZ9etc7/D7ZzOY5jlGk5MBRjPMo6HbYZyOtY9i9zCSY20LsQoYHDAEbalx5n610HAuPxxSGaYtDLPE8NzPHGNSLo8MkQiGnVq05LDO2a11klw7/kYuWGZb9muE2FxA0jTMjRqWl1sgWA+QYbFwe4I7V1vs5baDFyY7Q2RQmW8JxLKpyP5aDJUjcbn/ABWJB7QwxNa8OiRb+zly9zcXYGpdblm8hp07Nv3AFV+L3dpayztHIYbi6tjFaoN7eEEAK64GFBK7dcHfzrKSbfvnwUoR+KI8fubeeea0t5Z1mhmR4biZtSKdeHjjLEMB4s+edPpT+yFiYYL8QTQT3urQ9tKmY/e1lLRyI74ydCSnHcelc/xK7iNvappW5uYZEe7kEhDKobY6gRnqAW9Ks8b9rngRTBJGyyvNHcKY050jLlRMzp3Rlxg/ua0UJfwx9/f8lyS15fgf2x49o0OBCLpkEcUtmwIigCgvG25G7s4BHkTv5V5y7dfl0HT1O9WbXh8kp0RoXwRnGcA9y3QV0Fl7DMQea4HYJ4iD3JOx/WutPHgjUmcmTJvwcwoO3y6jGFz3qyYfDkf+vUNTjdmbBxt5V2kHsRCFZCXbVjJLLkY7DGK0W9mkCKsTGDT5oFy/+okb1lLr8N1ZMTmOFXFw91atEjFki0gIqrLLEpOpGyQX22+QGK2+F8cDXb80ywCKFka2RlElyQjKgaQnOrBHXPlitO0ZrNhLbWkHP0FOc7XD5ydzoL6QSB5AVnXvEYJpHaeCaGY+KO5L88QuDkYjIBZOuQWPlip2jk5j4o6Yz4onwe2jaxkmjCxy287iJ7x8mGJyupnbScdgMDJLVrXPDoi/DAHb3YN/I93i1Kz7M0xmGBDlgTsPwjcDFcdYcZdDOSFf3hyhYwQDLHcN41zp26b1o2vtY5M0zSKpWMwJboOZAPDpChNOQOvT1oljlb++S1JMv8S4DHy5Yws0rNfsbWYTxMbtyfGq6RpjOncsd9sZ8qpT8Lg5rjlNC06xCyE5/wD510nDzliQMLgjcnJztVVuMvFACHCBo/DGARaRazugiBzzCMkk560uc4jt1jdFkt4nKplccpwS85QAnzOF6+fWrUZL2K0aq3CJ7t7vDJDJHezfzHQPJOBGombc/wAtSAPl6UaHj41xzoJI5Z7xpZoVVZGuEORkKzHTGAD06k0PgBi94YJb5ge1Mbc7Suosvjdv6md/M+QNVOCWM16xtS5DrrQR6QggXcqgKAYTA3xUuC9lKfBncSW3knZIAI41kldXRX21AaYyGbwsuD4htv8AKp+yPFGtZwGUsjMQoyVaWUaxEzD4cuwI3GHz1Aq9bWUFkHM8bzXLO1ujhSIFHQzAE5cjuRitlPbS2hdFlhimSPSVkKqG8IGggno2M0NuqStDVLlmNdWIYw2uprV+WLdzKqovvfMaXQXGAjAsPPDZU+VYXFeDiBVDOyzE6GtXUBYvCruQ6sQcjp0yM+ld3ecTV2naMKbcOs0k7srGUg64yAzBcrnTuCGHhJBxnzbi/EnmlkdyyljqkAzpQgbaF8ie3luKrBbIy+OTesrRXjR+pI3wc798/r+dFPClqt7MXykPEcAjDqOmVI3wPkFPzJraZhXJmlKE2jzZR5Ms8KFRbhQrSaYUFpqlZJE0jPbhYoTcPrQeaq73FaKcyaRW9ypUQ3BpqvaYqRGR22K5yFdVIbGNeAScDJGM7bdare7SdRK4JGCRkk+LUdyc9d61eT97UuT8qlZa4OhSnFUmUVjJwWLOw/qclj32z0owHzq2sXyoyRVm8lkNSly2UkSrMcNW44aOiVjLIUsZl3HCFkG+pdsZViNu2Kpy+yreHQ6lQd+YCWUE9V3wcDfG2a6UIKfIoj1M4+DS2jk5/ZOQO2Csp6LOv8sfNkYZz071YsfYwA6pmDnzWMEA/Nj/AMAV0nMFDa4q31eWSpcA5E4YVQBVUKo6BRgCjBqpG5qBujXNo5eSdkaQlx5CpG59BWV72af3372qXiNYzRoG6Paqt0ivuRuOlB95pml+8CqgpQdrgLXyZU3A1Ot2JdgpMSrhdMmdvPcViBHTwHZ2OXCoMafNWxXVsfvAoZz5Eiu+HUvxIHM5NbnSjArpBPgjxp3z11DejPfMCsioMHGtUXdz/cxGcf4rcnTO5APzUGq2kjpsOw6V1LPF+iHkoyp3cPzIm0tLgNk+XbJ8vlWohkWN449YEo0ycslNXoT5jNFVc9f2FHRaznn+EUsnwCj4VmMc6R2EYLctCfIZxqO5rjGDMck79z5mu+QUOThcTbtGpJ6nHU/lWeLqdW9+Qu/JzNhxyWBdBJeIgqYmxpZW/EO4/LzAPkK2uLWEZjW5SWPlzcloIlK8wsmQRMi40so2269R2qdx7MQuc+JceQYEfQ5o1nwblMCkjbBsBghClhgkZ6HFa/8AZx+Vwy1L0/Br3/AbSOKGS3NzcSrOyvJEVaAMsa8zTzQGMXiPj3AxWBLxgqSHUHS7xFomDrrU7jbpsR5469qs3rMIDC4eaPK7oxEiqCzFQM4wS3r0G1ZXEY9Bh5cJAkw/8xi2ljjCOwxkYG+fKnBRy/xcjlCMlaNtGDDY5/4PY9jUuVWW9lLGiSISxEHNkjJDPlWCyBQNnVQ0Z7jJPkaNY8XWVcjYgDIPr5j0rnyYXHmPKOeUNS08dV5IanJcVXe5qIqRnwRMVKo+8Uq0qQUjTxTMaYSCpCuY0IaqIrmn0UgwobQUFWepC6oBcUJ5KirHyXhe1IXYrIe4obXuKfasdm0bgUJpAayRxAd6mOIDvVdtomrNImnVaz1vx3oy3w71P5IehZaOocunS5B8xUxKKnZi0oZYqOsNDE1I3NK2wCmIUN4xQXuqA94KpRYtg0kYqsyVB7wUB7oVrGLDZFoLRY0rNF6PWjJxEU5RkUmjVjhovJ9azF4oPWpjigrncZlIvMlCYmq/8QHehter3qlFg2Ekc1lXdmGOejYI9DkdSBirj3A70Iyr3rox3HlE3XhlbhvEZbVWGjmBWkktnBy8MzpoLjI3BAGV86vJwaMxieKaMcq1jklGqNGd2f8AAYichtIbYZ3TpvQ45VoiSBFdY0RhIVLagMeEEAHP9OGbpvk+ldSy26fBpGaapkJrCRSQ6lSCQQwI3/OhmzNbnDeJK6AXTEaGJyGGXzsg1YOrA8OCemTud62Lz2k4fEiNBarcMZGhORqZRoOXVWyCQcbnb1rFuW1IJdPGtkziTw809akH4V1HLYGo+HrSrJ5pGXbRVC0Skz03MpeSQckpquZzWguDTNADStILZnm5NQMpNaBtBSFqO1PZfAGYwNVnjNdALUdqi9kO1NZq9Fa2c20TVHQ1bktn6VVkta3jmTI7ZnK7URZTRWhoZStLTBvUNHcmjrfHvVICipHWcoIayFscQPemN8e9CFvUxaelZ6wQ7bItdUM3FENr6VA23pVLUmmRMxobSUX3ena2p7RQasrF6iZatC1pmtKtTiJxkUzdU3v1WWsqC9hWiljYvzRD+IU4v6G9iaEbU1ajjZO0iy19QmvKA0BqIiq1CJLky3HfYq5HxAd6yxDU1h+dKUIsW5qfxEd6deIqOmw9NqzRb/OprZZ71n24Ie8jTHEx3pVQHDvU0qXbxj2kauo06k0cp6UlQdq5dkbasaNjR1c0lxU9YrJy/Qeog1ERhQuYKcOKhjoshxT6xVbWKQalRSDOAaA8AP2KKBTlBQnQyk9oPvFCa0FXjHUeXWqnRLjZnmyFGjtKscuiJHTeTghQBrbfeBUxB94qyqCicsVg5GiVFURCm5I9PpVoxChSJSQ7aAGIelRaIen600tVnk+9q1jCxObQflj0puQKqiY96kJj3/aqeNkd0tC3FL3MUAXBqYuT94qdJB3ETNgKG3DBUxdmkbqlU0G6K7cKHpQn4WPSrZuTUGkJ8q1i5r2ZumUjw+omyNWjn4T9KYk/D+9bKbM9Sp7qfsU/IP2KsEH4T9KWPQ09wUAGg/YpUfT6H6GnpbF9stLcGirL6/tXMLxOjLxT7zTfTMnuHShvX9qRz94rn14qO9FTinrWT6eZSyo28GkAfT6VkrxH1qX8Q/uqXhkaKaNTT8qj9Kzjf/3U38Q9aXakVujVD0/MrH/iPrUl4j60dmQtka2qpA+grNXiQ70ZeJDvUPHJegtF3A7CpADtVVeIA/YqYvBUOMh2G1imacCoCcGkXHpSodia6FAe6qT4oDAVcUgbBy3FVnmNWmQVAoK6IyS9E38lMMakGqzoFIItW5omogOZSEtWBEvepche9Tuh6xKolpc6rPu69xS90HcUbxDSJV51OJvnVn3MdxTG1HcUbxFqgPMNTWZvWpGEUsYpWmFCE7etIzPSzUTJRX6C8D89/WlUed609PX9A3ZximpaqVKvYMiQNEDU1KpYgqOe5qYc56n60qVZFInrPc0zOe5p6VSMgWPen1U1KqAYMe9GRz3NPSqJDLULnuasI57mlSrlmUizGx7+VWUY96alXNIpBCaiDSpVKBjNUTSpVaMwLf5obmlSraJLIk02aVKqGR1HPWpaj3pUqTKHDHvSLHvSpUihixqLNSpVSEQZj3qDMe9KlVIhg9R70qVKr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0" name="AutoShape 6" descr="data:image/jpeg;base64,/9j/4AAQSkZJRgABAQAAAQABAAD/2wCEAAkGBhMSEBAQEhIUEBAQDw8PDw8PFBAVEA8PFBAVFBQQFRQXHCYeFxkjGRQUHy8gJCcpLC0sFR4xNTwqNSYsLCkBCQoKDgwOGA8PGiwdHBwpLCwsKSkpKSksLCksKSkpKSkpLCwpLCwpLCkpKSkpKSkpLCwpKSksKSkpLCkpKSkpLP/AABEIAMIBAwMBIgACEQEDEQH/xAAbAAABBQEBAAAAAAAAAAAAAAADAAECBAUGB//EADoQAAIBAwIEAwYEBQQDAQEAAAECAwAEERIhBRMxUSJBYQYUUnGR8DKBobEVI0Ji0XKSweEHM0M0JP/EABkBAAMBAQEAAAAAAAAAAAAAAAABAgMEBf/EACwRAAICAgEEAgECBgMAAAAAAAABAhEDEiEEEzFBUfAiYfEycYGRobEFFEL/2gAMAwEAAhEDEQA/APHtHypxa/6fqKqa6kJDU0wLQsD6fWpe4H0+ooKymio/rUuxcjmyP2RTe7GjaqbBpWybYAxUMrVkxmhvFTTHZXahmjPF6VAx1aKIU1S5Zp+Ue1VYEKen5Z7UuWe1FoCNKpcs9qYqe1FgNmmp6mgHakAwjJoqWx7UaJV7H61cihX+761nKYFRLRu1WI7V/l+VWxbr3b60RIB8TfUVi8g9WASzf0+lWEsj54+lEC/3N+lOzf3H8xWTlJhoxhb48h9Kk0Y7L9P+qA+fj+oNBfV8S/WhRb9g4lpkXsv3+VV5FXsKrFW+JfrQ2jPxJ/uFaKH6k6hHVO1VpSvb9ai0Dd1/3ChG3b0P5itkl8hrQmcVAyCouhqBFaJDCcwUqHSp6gF90b4TUhZP8Jq+k5oyXR9ayc5EWzOW0fsfoaIsDdv0NXzdn1qQvD3/AEqNpBbKKxHt+9TEZ+81Za79R9D/AIoZuP7h9P8Aqi2ALT8qiy/Kpsw7io4HxCqACUqIjNG0f3D60Nh6inYx1hPYfWpiH0/UUDV61EyetOmHJZ5Xp+tMYz2qsZT3/Wm5x70asOQ5j9KgV+9qAZj3qBf1qlFlFjYeX7VISgeX7VUzTU9QNOO8x/SPoKuRcRX4R9KwaWah4kxnSjiadh9KX8UTsPoa5sU+ajsRHszoW4svkBQ34jmsLNLNNYYoNmazXp70A3BqiDUlfHn+1VpQmy2CT9iiCLI8v0qulz6/ov8AiiC99R/tX/FKmIc23y/ShtAPvFSN56j/AGiom7/0/SjkKBvBQ2go/vI7L9P+6i1wD5D8s1SsdFflmlUi9KqsCwkvrR0mHc/Q1m6zTiU1LiFmykiHqf3qeIvi/f8AxWMJjRQWNQ4D4NFhF8X7/wCKGYk8noCRMasxQt2qfHsVAmt1+KhNB61prEe1OYD8NT3BUzIaP1oJ+dbL25+H9KE0eOqirUxf0Mqo5rQkx2qs59K0TsYDamxSc1HFWBIim001KgBFaYCnpAUwFinxSxT4pANT4pYpb0APin0impzikA4ApiKbNN+dACK0sUvzpqAGxSpZps1QCpqenoAjSqVKgBUqbFLFABEIo6SCqoWnxS1A0o7gDzqwl6O9YtSBNZvGgs3lvR3/AHqQvR8X71hBjUsmoeJDtmxJc9j+pqtJMe/61SVzUgx+zQoJASkJ+zQHQ0fB7VBga0QFYrS00Uio6qdhRDTTYqTGoU0IfFKmxSApgKlUgKfTQBHNNk1PRThKLQyGaWaLyxTiGi0IDTUc257VHkn1oTQAqWmicmly/nRYA9FPy6KIvnUglJsAAiPapi3btRxRA9TsxOyr7o/w0qu82lS3kLkoYp8+lLTS0VZQ+RTrim0U2KQFhYxRhEveqyGjxrqIUAksQAACSxJwAB5moaYUEGmiwW4fYLncDbpknA3rquBexEYtZOIXbZtoS6SQQsROsoZVCPsQDlumc7V3tl7MiG54U9tHrtv5gnZViVwkqgwvN3ID9cdR3Nck86TqPP8Ao6IYLVydHllv7LSOrMEGAGbqSzBW0toVQS5B6hc4q9eewUsOnmBBqjkm2cnEcf4ycDIxvtjOxrvU4vbxvDJPNFBc2vELi3jlt4jtaoWaVHWTpqLMusDJLUrGRpoeTFZhLS4meTRMZ1jOWcSSrMGBmZlK+AAADPXBrJ5Jm3ah8HmU/BCg1FSRkKSDnDFA4XHXOk5qiwj6Y38+ua9K4twJ31zMUgUrbtJyUdWXWulnlDbs3gOk6d2fG/WsS+4ErGZjokXnBI5HKLJzJXURxkKwKHTk6CqnOe1OOZey30ikrg/7nGOkXY0F4krYv/Z/DkRyALzGiUSHJLgbAaASc4IzjqN/PGdNwidc+DXpLBuUVfSQSDkLuNwfKuqMk/DOSeHJDyiny17fvTGNfs1FnP59vOoFzWyRiSMa9qiUWoljTb06AfApwKiEzT8s0xhAKcAVe4L7OXF0xWFC+nGtv6Vztv8A4rveH+yFvbxxSf8A6HlhlcTSISsLR4JxGNvw5IzknHlXNl6iGPz5+DoxdNPK+ODzqKzdvwI7/wClWP7VYj4DcHTiJhqJClgFyR1Ayetd3c8PZm5hGqOaGEKEkhcaunNWPUCFDee3WiT+zDxajLqWBNLySsQiK52EiMTlwp8sA79TXM+t+EehH/jI/wDqRydn7FTO4QvEjE4KhgzDbJOB1wN9s10Fn/4lZ5pIWn06I1cS8ocp8+QOryo83EzBJGTEioTl52jwTLja4i3OQQR3B9M1opxZy0krxsLeXkiXmqAjHTkt4c4YjB3AFYS6jO+UbPoMK/c5PivsEsSRstzlpc8pWjIMuMYZQDqwTkdOo9ax5fY27Cl1j1qM50Eahg4PhOG2IIzjGa9Uh4jjRcvzLiQWvLkjDosjLqX/ANaIPCfUYBA3xkVjiy1yy3UU3Jh1KoVjoEsu4JwfxYzVw6uaXPNGT6KDdeDyiVWU4YFT5hsg/Q1HWe5r0ni91bzxO0uOYqa9LKVOrC6lydyeu4/KvO7+JVchCWTYqW2YAjOD6jpXoYM3dXKpnn9R07wvzaBhvWpLJ86Bmlqrejmstcz501V9dKigsIZajqoq2bEZCkgdSAcD8+lFbhcgRZCjCNmKq+DoZh1UN0z6UWg5AK47UZHXzH61csfZm5laNI4JGaZnWIaSBIyfjClsAkY37V1fAv8AxwqvYyX0ipBeXBhRIZFLnSp/E4yF8elcDfc9KzlOKGotmL7NezD3svKhjJIUvI+ToiQdWYgfkANyTXd8A4ILANeW9ut8otEmSbcyRXUcyiWMeS4UnYAk6etVeB8aFvemT3LkJYxXls8duGHvO50I+okhsBiXJOcCsm446sdvJDaGaOK4kjuBE2Ve3kAOQHBzp6epCiuSblLheDqUFDmRu8evIo+GgwozW93dC5l5jhXilbflhf8A6rlHB2x0rA497amWVTbc22SOIwIRITK8e34z02wcY6VzlwJXILksQNIz5L2H6/WrHB+EtLcQQnpLLGjY66Sw1Y/LNVHHGJnLM348HZ+xHseh03t2HCkq0DSYZZJWOIo9JBLFj4jnA06fi26mTjERRUjlWJeVKGSaGENE8za4cwzEjG2AF2ynQbY1fai9uLSx5Ky26S69MMahy0sSoWMR+FyABsNq8oSzdygkhjjileJfeNbZRmOqISHfHiJHTPfpXNke7pM68ONa3I6dLznQyTi3lltNEkkjRF2d715FjkBtnZlKnAODlV6jeqvFeJC1ZFkLho5iztAUjjlWbOGnUeISxqq5J3yR8zpWtg0caYW3g4l7m8Sq8skn8prggu0Q1BgUJOrJ36jG48x9pL8STu2qNtTM0ksKsoeQ7Fip8yd9tt9qnFjU5V9+/fRs56qzW4jxldIVwizOZJbhoUURNFKAQoP4tQbD/P1FC4JxPMyLucys2kFlk0hB8PVvAD0/EB3NYpvB/L23RSrZ3Dk58bE+eCNvQUK3uSp1Af0sHG6gqx3Ut13rsWFa0Q8zs9Rb2eJ5a6VkfUojjleAXEwdVaeOVDjRJHq1bE9fyrMteCQuIleO3bmTTRxyaCjOImPXKgsdxq9BtnBreueJFNaRQ28txMsRtBHvInvUC+9XMu+pVLY8wcY8qJBpSZLWOTMXC7Vblo7ZpTNLclCWiCuCJI2DdPLXiuG5JcP7+5pa9xs5tvZG30rK0B0c4Rzcr3nSAc6Wi8R1Rtt48nc9KaL2Pty7RmEeElJZY5JNEMn9GnMni3Byh8Qwa2ZGEkUduILa3ikEM5WfKGfG86hFOqF1YlhjyIotxeLKJZFFqY7q3EVnHN4TdzKf5gmcAZZdseLqy+eaTyZPl/frHpj86mDaeytuEaR4AECEmRpp40SRWKkOX3UE7BcEnpnNaUXslEphzbR5IaR+abhUMbsFQZZisTJkHS+ottWx75GjqY5YInMA4bEzCaSWK9R1LwlX8BRc9Tv571znE/a6LGAEbVd6eIKYs/xBlKjmrnOkZUsNx1Hyo2yy+RawvwjbteHEmII3Le3lmtI7ggBLeRcFF06Y9YcsdiGJPnWnYcPjaZTENREkM5jKvbyRqA8TyKCAGGoNlT8R7iuGl9tWmaZnUyobkGNSob3aMDQkkWejjUNsYyc+VMvFpIhMs0DtOtvHEUl1tzYlkykrHycZ6giolgk/JtGfFJ0dPxGGGd/A8jC5DyrqjR0MFs55lsmoDSC2+n5VSseOrJILhl94GwgVtKG1tXykysCQsiq2kb569afintMzR8mMqz3VuZRcORy1mKKstuiH8IZfPJwx+dc8LxnYhiGECR28R0kmQOPEjDGCrBGQ52BOfOlHC65+/eC1NNUzY9p4CLZJ5OU38t1F0g0ln5/KMMcL9E0FCGxjC7dc1w83tFKeYGbOtnkBZVDB2GGbOM7jbB8q6a/EUsuVSRWmKzrCNAaODk8kx5PhfcKANsY9ax+McOtkCCJneVX0yyOw0uIzpkIXH4QQpBDHZiPKu7CopUzlyudFn2R4+4MVqiqTLIAxY41qSoILH8Ow6+WPStT/AMjW8SyRLEwOFdI0jcFIlido/ECAckrnJOfxdRiuPs9SOrgFSjaho2IbvVq7n15OG1FixJ6kkkknud+tU8cdtkjKHUJ8Sl4M+Zd/Fkn13qhdHUA3mAFPrjYGtG5sy+DqII8jkg/4oElh0HkK6MbSOfqc0ZGZUTWgeHVE8PNbbo4dkUaerv8ADj95pUbINkdikWtuIxoTNac6NUY//NjLlHUeg1DbqK1I72G1jhjurcS2rMzRKDgGRCQZSudzv1P/ABWVI8iCKO3OmMoeaoAJMuPG2PPuO1V7bhTzumFeUYLeNgZAgfS7LHnC79yK86X5ct0j18bjX4q2zvuBcb4fI6lcRNFPJJDqkZQZZV0yMBnG/THpV3iHCuH+7W9oZGiW3mMsJEoL81vEcs2dtwcbeVZcHBuExxjVF/MPhBuJnQh/6tOGCgbHxZriOOWFuzabZHIB3laRhF16KHGph67ZrkitpfjJpGstUrmqO44vJbLJNczrfPFKRlle3ERLZAxp8WMZ9etc7/D7ZzOY5jlGk5MBRjPMo6HbYZyOtY9i9zCSY20LsQoYHDAEbalx5n610HAuPxxSGaYtDLPE8NzPHGNSLo8MkQiGnVq05LDO2a11klw7/kYuWGZb9muE2FxA0jTMjRqWl1sgWA+QYbFwe4I7V1vs5baDFyY7Q2RQmW8JxLKpyP5aDJUjcbn/ABWJB7QwxNa8OiRb+zly9zcXYGpdblm8hp07Nv3AFV+L3dpayztHIYbi6tjFaoN7eEEAK64GFBK7dcHfzrKSbfvnwUoR+KI8fubeeea0t5Z1mhmR4biZtSKdeHjjLEMB4s+edPpT+yFiYYL8QTQT3urQ9tKmY/e1lLRyI74ydCSnHcelc/xK7iNvappW5uYZEe7kEhDKobY6gRnqAW9Ks8b9rngRTBJGyyvNHcKY050jLlRMzp3Rlxg/ua0UJfwx9/f8lyS15fgf2x49o0OBCLpkEcUtmwIigCgvG25G7s4BHkTv5V5y7dfl0HT1O9WbXh8kp0RoXwRnGcA9y3QV0Fl7DMQea4HYJ4iD3JOx/WutPHgjUmcmTJvwcwoO3y6jGFz3qyYfDkf+vUNTjdmbBxt5V2kHsRCFZCXbVjJLLkY7DGK0W9mkCKsTGDT5oFy/+okb1lLr8N1ZMTmOFXFw91atEjFki0gIqrLLEpOpGyQX22+QGK2+F8cDXb80ywCKFka2RlElyQjKgaQnOrBHXPlitO0ZrNhLbWkHP0FOc7XD5ydzoL6QSB5AVnXvEYJpHaeCaGY+KO5L88QuDkYjIBZOuQWPlip2jk5j4o6Yz4onwe2jaxkmjCxy287iJ7x8mGJyupnbScdgMDJLVrXPDoi/DAHb3YN/I93i1Kz7M0xmGBDlgTsPwjcDFcdYcZdDOSFf3hyhYwQDLHcN41zp26b1o2vtY5M0zSKpWMwJboOZAPDpChNOQOvT1oljlb++S1JMv8S4DHy5Yws0rNfsbWYTxMbtyfGq6RpjOncsd9sZ8qpT8Lg5rjlNC06xCyE5/wD510nDzliQMLgjcnJztVVuMvFACHCBo/DGARaRazugiBzzCMkk560uc4jt1jdFkt4nKplccpwS85QAnzOF6+fWrUZL2K0aq3CJ7t7vDJDJHezfzHQPJOBGombc/wAtSAPl6UaHj41xzoJI5Z7xpZoVVZGuEORkKzHTGAD06k0PgBi94YJb5ge1Mbc7Suosvjdv6md/M+QNVOCWM16xtS5DrrQR6QggXcqgKAYTA3xUuC9lKfBncSW3knZIAI41kldXRX21AaYyGbwsuD4htv8AKp+yPFGtZwGUsjMQoyVaWUaxEzD4cuwI3GHz1Aq9bWUFkHM8bzXLO1ujhSIFHQzAE5cjuRitlPbS2hdFlhimSPSVkKqG8IGggno2M0NuqStDVLlmNdWIYw2uprV+WLdzKqovvfMaXQXGAjAsPPDZU+VYXFeDiBVDOyzE6GtXUBYvCruQ6sQcjp0yM+ld3ecTV2naMKbcOs0k7srGUg64yAzBcrnTuCGHhJBxnzbi/EnmlkdyyljqkAzpQgbaF8ie3luKrBbIy+OTesrRXjR+pI3wc798/r+dFPClqt7MXykPEcAjDqOmVI3wPkFPzJraZhXJmlKE2jzZR5Ms8KFRbhQrSaYUFpqlZJE0jPbhYoTcPrQeaq73FaKcyaRW9ypUQ3BpqvaYqRGR22K5yFdVIbGNeAScDJGM7bdare7SdRK4JGCRkk+LUdyc9d61eT97UuT8qlZa4OhSnFUmUVjJwWLOw/qclj32z0owHzq2sXyoyRVm8lkNSly2UkSrMcNW44aOiVjLIUsZl3HCFkG+pdsZViNu2Kpy+yreHQ6lQd+YCWUE9V3wcDfG2a6UIKfIoj1M4+DS2jk5/ZOQO2Csp6LOv8sfNkYZz071YsfYwA6pmDnzWMEA/Nj/AMAV0nMFDa4q31eWSpcA5E4YVQBVUKo6BRgCjBqpG5qBujXNo5eSdkaQlx5CpG59BWV72af3372qXiNYzRoG6Paqt0ivuRuOlB95pml+8CqgpQdrgLXyZU3A1Ot2JdgpMSrhdMmdvPcViBHTwHZ2OXCoMafNWxXVsfvAoZz5Eiu+HUvxIHM5NbnSjArpBPgjxp3z11DejPfMCsioMHGtUXdz/cxGcf4rcnTO5APzUGq2kjpsOw6V1LPF+iHkoyp3cPzIm0tLgNk+XbJ8vlWohkWN449YEo0ycslNXoT5jNFVc9f2FHRaznn+EUsnwCj4VmMc6R2EYLctCfIZxqO5rjGDMck79z5mu+QUOThcTbtGpJ6nHU/lWeLqdW9+Qu/JzNhxyWBdBJeIgqYmxpZW/EO4/LzAPkK2uLWEZjW5SWPlzcloIlK8wsmQRMi40so2269R2qdx7MQuc+JceQYEfQ5o1nwblMCkjbBsBghClhgkZ6HFa/8AZx+Vwy1L0/Br3/AbSOKGS3NzcSrOyvJEVaAMsa8zTzQGMXiPj3AxWBLxgqSHUHS7xFomDrrU7jbpsR5469qs3rMIDC4eaPK7oxEiqCzFQM4wS3r0G1ZXEY9Bh5cJAkw/8xi2ljjCOwxkYG+fKnBRy/xcjlCMlaNtGDDY5/4PY9jUuVWW9lLGiSISxEHNkjJDPlWCyBQNnVQ0Z7jJPkaNY8XWVcjYgDIPr5j0rnyYXHmPKOeUNS08dV5IanJcVXe5qIqRnwRMVKo+8Uq0qQUjTxTMaYSCpCuY0IaqIrmn0UgwobQUFWepC6oBcUJ5KirHyXhe1IXYrIe4obXuKfasdm0bgUJpAayRxAd6mOIDvVdtomrNImnVaz1vx3oy3w71P5IehZaOocunS5B8xUxKKnZi0oZYqOsNDE1I3NK2wCmIUN4xQXuqA94KpRYtg0kYqsyVB7wUB7oVrGLDZFoLRY0rNF6PWjJxEU5RkUmjVjhovJ9azF4oPWpjigrncZlIvMlCYmq/8QHehter3qlFg2Ekc1lXdmGOejYI9DkdSBirj3A70Iyr3rox3HlE3XhlbhvEZbVWGjmBWkktnBy8MzpoLjI3BAGV86vJwaMxieKaMcq1jklGqNGd2f8AAYichtIbYZ3TpvQ45VoiSBFdY0RhIVLagMeEEAHP9OGbpvk+ldSy26fBpGaapkJrCRSQ6lSCQQwI3/OhmzNbnDeJK6AXTEaGJyGGXzsg1YOrA8OCemTud62Lz2k4fEiNBarcMZGhORqZRoOXVWyCQcbnb1rFuW1IJdPGtkziTw809akH4V1HLYGo+HrSrJ5pGXbRVC0Skz03MpeSQckpquZzWguDTNADStILZnm5NQMpNaBtBSFqO1PZfAGYwNVnjNdALUdqi9kO1NZq9Fa2c20TVHQ1bktn6VVkta3jmTI7ZnK7URZTRWhoZStLTBvUNHcmjrfHvVICipHWcoIayFscQPemN8e9CFvUxaelZ6wQ7bItdUM3FENr6VA23pVLUmmRMxobSUX3ena2p7RQasrF6iZatC1pmtKtTiJxkUzdU3v1WWsqC9hWiljYvzRD+IU4v6G9iaEbU1ajjZO0iy19QmvKA0BqIiq1CJLky3HfYq5HxAd6yxDU1h+dKUIsW5qfxEd6deIqOmw9NqzRb/OprZZ71n24Ie8jTHEx3pVQHDvU0qXbxj2kauo06k0cp6UlQdq5dkbasaNjR1c0lxU9YrJy/Qeog1ERhQuYKcOKhjoshxT6xVbWKQalRSDOAaA8AP2KKBTlBQnQyk9oPvFCa0FXjHUeXWqnRLjZnmyFGjtKscuiJHTeTghQBrbfeBUxB94qyqCicsVg5GiVFURCm5I9PpVoxChSJSQ7aAGIelRaIen600tVnk+9q1jCxObQflj0puQKqiY96kJj3/aqeNkd0tC3FL3MUAXBqYuT94qdJB3ETNgKG3DBUxdmkbqlU0G6K7cKHpQn4WPSrZuTUGkJ8q1i5r2ZumUjw+omyNWjn4T9KYk/D+9bKbM9Sp7qfsU/IP2KsEH4T9KWPQ09wUAGg/YpUfT6H6GnpbF9stLcGirL6/tXMLxOjLxT7zTfTMnuHShvX9qRz94rn14qO9FTinrWT6eZSyo28GkAfT6VkrxH1qX8Q/uqXhkaKaNTT8qj9Kzjf/3U38Q9aXakVujVD0/MrH/iPrUl4j60dmQtka2qpA+grNXiQ70ZeJDvUPHJegtF3A7CpADtVVeIA/YqYvBUOMh2G1imacCoCcGkXHpSodia6FAe6qT4oDAVcUgbBy3FVnmNWmQVAoK6IyS9E38lMMakGqzoFIItW5omogOZSEtWBEvepche9Tuh6xKolpc6rPu69xS90HcUbxDSJV51OJvnVn3MdxTG1HcUbxFqgPMNTWZvWpGEUsYpWmFCE7etIzPSzUTJRX6C8D89/WlUed609PX9A3ZximpaqVKvYMiQNEDU1KpYgqOe5qYc56n60qVZFInrPc0zOe5p6VSMgWPen1U1KqAYMe9GRz3NPSqJDLULnuasI57mlSrlmUizGx7+VWUY96alXNIpBCaiDSpVKBjNUTSpVaMwLf5obmlSraJLIk02aVKqGR1HPWpaj3pUqTKHDHvSLHvSpUihixqLNSpVSEQZj3qDMe9KlVIhg9R70qVKr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" name="Куб 12"/>
          <p:cNvSpPr/>
          <p:nvPr/>
        </p:nvSpPr>
        <p:spPr>
          <a:xfrm>
            <a:off x="714348" y="285752"/>
            <a:ext cx="928694" cy="928694"/>
          </a:xfrm>
          <a:prstGeom prst="cube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Куб 13"/>
          <p:cNvSpPr/>
          <p:nvPr/>
        </p:nvSpPr>
        <p:spPr>
          <a:xfrm rot="21305710">
            <a:off x="1752482" y="38001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Куб 14"/>
          <p:cNvSpPr/>
          <p:nvPr/>
        </p:nvSpPr>
        <p:spPr>
          <a:xfrm rot="370916">
            <a:off x="2547601" y="618807"/>
            <a:ext cx="928694" cy="928694"/>
          </a:xfrm>
          <a:prstGeom prst="cube">
            <a:avLst/>
          </a:prstGeom>
          <a:solidFill>
            <a:srgbClr val="FF3399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Куб 15"/>
          <p:cNvSpPr/>
          <p:nvPr/>
        </p:nvSpPr>
        <p:spPr>
          <a:xfrm>
            <a:off x="3500430" y="214314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6"/>
          <p:cNvSpPr/>
          <p:nvPr/>
        </p:nvSpPr>
        <p:spPr>
          <a:xfrm rot="21447810">
            <a:off x="5592227" y="305847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Č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7"/>
          <p:cNvSpPr/>
          <p:nvPr/>
        </p:nvSpPr>
        <p:spPr>
          <a:xfrm rot="609093">
            <a:off x="4503697" y="503201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8"/>
          <p:cNvSpPr/>
          <p:nvPr/>
        </p:nvSpPr>
        <p:spPr>
          <a:xfrm>
            <a:off x="6286512" y="571504"/>
            <a:ext cx="928694" cy="928694"/>
          </a:xfrm>
          <a:prstGeom prst="cube">
            <a:avLst/>
          </a:prstGeom>
          <a:solidFill>
            <a:srgbClr val="00CC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8"/>
          <p:cNvSpPr/>
          <p:nvPr/>
        </p:nvSpPr>
        <p:spPr>
          <a:xfrm>
            <a:off x="7358082" y="214314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Куб 12"/>
          <p:cNvSpPr/>
          <p:nvPr/>
        </p:nvSpPr>
        <p:spPr>
          <a:xfrm>
            <a:off x="357158" y="5548948"/>
            <a:ext cx="928694" cy="928694"/>
          </a:xfrm>
          <a:prstGeom prst="cube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Куб 13"/>
          <p:cNvSpPr/>
          <p:nvPr/>
        </p:nvSpPr>
        <p:spPr>
          <a:xfrm rot="21305710">
            <a:off x="1395292" y="5301197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Куб 14"/>
          <p:cNvSpPr/>
          <p:nvPr/>
        </p:nvSpPr>
        <p:spPr>
          <a:xfrm rot="370916">
            <a:off x="2190411" y="5882003"/>
            <a:ext cx="928694" cy="928694"/>
          </a:xfrm>
          <a:prstGeom prst="cube">
            <a:avLst/>
          </a:prstGeom>
          <a:solidFill>
            <a:srgbClr val="FF3399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Куб 15"/>
          <p:cNvSpPr/>
          <p:nvPr/>
        </p:nvSpPr>
        <p:spPr>
          <a:xfrm>
            <a:off x="3143240" y="547751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Куб 16"/>
          <p:cNvSpPr/>
          <p:nvPr/>
        </p:nvSpPr>
        <p:spPr>
          <a:xfrm rot="21447810">
            <a:off x="5235037" y="5569043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Куб 17"/>
          <p:cNvSpPr/>
          <p:nvPr/>
        </p:nvSpPr>
        <p:spPr>
          <a:xfrm rot="609093">
            <a:off x="4146507" y="5766397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Куб 18"/>
          <p:cNvSpPr/>
          <p:nvPr/>
        </p:nvSpPr>
        <p:spPr>
          <a:xfrm>
            <a:off x="5929322" y="5834700"/>
            <a:ext cx="928694" cy="928694"/>
          </a:xfrm>
          <a:prstGeom prst="cube">
            <a:avLst/>
          </a:prstGeom>
          <a:solidFill>
            <a:srgbClr val="00CC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Куб 12"/>
          <p:cNvSpPr/>
          <p:nvPr/>
        </p:nvSpPr>
        <p:spPr>
          <a:xfrm>
            <a:off x="642910" y="1714488"/>
            <a:ext cx="928694" cy="928694"/>
          </a:xfrm>
          <a:prstGeom prst="cube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Куб 13"/>
          <p:cNvSpPr/>
          <p:nvPr/>
        </p:nvSpPr>
        <p:spPr>
          <a:xfrm rot="21305710">
            <a:off x="1609606" y="1609614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Куб 14"/>
          <p:cNvSpPr/>
          <p:nvPr/>
        </p:nvSpPr>
        <p:spPr>
          <a:xfrm rot="370916">
            <a:off x="6833881" y="5882003"/>
            <a:ext cx="928694" cy="928694"/>
          </a:xfrm>
          <a:prstGeom prst="cube">
            <a:avLst/>
          </a:prstGeom>
          <a:solidFill>
            <a:srgbClr val="FF3399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Куб 15"/>
          <p:cNvSpPr/>
          <p:nvPr/>
        </p:nvSpPr>
        <p:spPr>
          <a:xfrm>
            <a:off x="7786710" y="547751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http://upload.wikimedia.org/wikipedia/commons/thumb/c/c1/Computer-aj_aj_ashton_01.svg/220px-Computer-aj_aj_ashton_01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142984"/>
            <a:ext cx="4572032" cy="4572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42934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sk-SK" sz="4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informačnej bezpečnosti</a:t>
            </a:r>
            <a:r>
              <a:rPr lang="sk-SK" sz="4800" b="1" dirty="0" smtClean="0"/>
              <a:t> </a:t>
            </a:r>
            <a:endParaRPr lang="sk-SK" sz="4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178595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/>
              <a:t>	</a:t>
            </a:r>
            <a:r>
              <a:rPr lang="sk-SK" b="1" dirty="0" smtClean="0">
                <a:solidFill>
                  <a:srgbClr val="FFFF00"/>
                </a:solidFill>
              </a:rPr>
              <a:t>Pamätajte si:</a:t>
            </a:r>
          </a:p>
          <a:p>
            <a:pPr>
              <a:buNone/>
            </a:pPr>
            <a:r>
              <a:rPr lang="sk-SK" b="1" dirty="0" smtClean="0"/>
              <a:t>	Ak raz uverejníte informácie na internete, strácate nad nimi kontrolu a nemusí sa vám podariť vymazať každú ich kópiu.</a:t>
            </a:r>
          </a:p>
          <a:p>
            <a:pPr>
              <a:buNone/>
            </a:pPr>
            <a:endParaRPr lang="sk-SK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k-SK" b="1" dirty="0" smtClean="0"/>
          </a:p>
          <a:p>
            <a:pPr>
              <a:buNone/>
            </a:pPr>
            <a:endParaRPr lang="sk-SK" b="1" dirty="0" smtClean="0"/>
          </a:p>
        </p:txBody>
      </p:sp>
      <p:sp>
        <p:nvSpPr>
          <p:cNvPr id="10" name="Šípka doprava 9">
            <a:hlinkClick r:id="" action="ppaction://hlinkshowjump?jump=nextslide"/>
          </p:cNvPr>
          <p:cNvSpPr/>
          <p:nvPr/>
        </p:nvSpPr>
        <p:spPr>
          <a:xfrm>
            <a:off x="7500958" y="6072206"/>
            <a:ext cx="1224136" cy="620688"/>
          </a:xfrm>
          <a:prstGeom prst="rightArrow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rgbClr val="FF0000"/>
                </a:solidFill>
              </a:rPr>
              <a:t>ĎALEJ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500034" y="3429000"/>
            <a:ext cx="3929090" cy="28931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k-SK" sz="2600" b="1" dirty="0" smtClean="0"/>
              <a:t>   </a:t>
            </a:r>
            <a:r>
              <a:rPr lang="sk-SK" sz="2600" b="1" dirty="0" smtClean="0">
                <a:solidFill>
                  <a:srgbClr val="FFFF00"/>
                </a:solidFill>
              </a:rPr>
              <a:t>Kontrolujte :</a:t>
            </a:r>
          </a:p>
          <a:p>
            <a:pPr marL="274638" indent="-274638"/>
            <a:r>
              <a:rPr lang="sk-SK" sz="2600" b="1" dirty="0" smtClean="0"/>
              <a:t>   Vždy sa uistite, že viete, komu poskytujete </a:t>
            </a:r>
            <a:r>
              <a:rPr lang="sk-SK" sz="2600" b="1" dirty="0" smtClean="0">
                <a:solidFill>
                  <a:schemeClr val="lt1"/>
                </a:solidFill>
              </a:rPr>
              <a:t>informácie</a:t>
            </a:r>
            <a:r>
              <a:rPr lang="sk-SK" sz="2600" b="1" dirty="0" smtClean="0"/>
              <a:t> a rozumiete tomu, na čo budú použité.</a:t>
            </a:r>
          </a:p>
        </p:txBody>
      </p:sp>
      <p:pic>
        <p:nvPicPr>
          <p:cNvPr id="22530" name="Picture 2" descr="https://encrypted-tbn2.google.com/images?q=tbn:ANd9GcR7bQBHUIeL7af6lmaRKYOcdp73Rl0cwoWNsg9UqIxkP2RDFd2Oq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497419"/>
            <a:ext cx="3657608" cy="2646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42934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sk-SK" sz="4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informačnej bezpečnosti</a:t>
            </a:r>
            <a:r>
              <a:rPr lang="sk-SK" sz="4800" b="1" dirty="0" smtClean="0"/>
              <a:t> </a:t>
            </a:r>
            <a:endParaRPr lang="sk-SK" sz="4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178595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/>
              <a:t>	</a:t>
            </a:r>
            <a:r>
              <a:rPr lang="sk-SK" b="1" dirty="0" smtClean="0">
                <a:solidFill>
                  <a:srgbClr val="FFFF00"/>
                </a:solidFill>
              </a:rPr>
              <a:t>Myslite :</a:t>
            </a:r>
          </a:p>
          <a:p>
            <a:pPr>
              <a:buNone/>
            </a:pPr>
            <a:r>
              <a:rPr lang="sk-SK" dirty="0" smtClean="0"/>
              <a:t>	</a:t>
            </a:r>
            <a:r>
              <a:rPr lang="sk-SK" b="1" dirty="0" smtClean="0"/>
              <a:t>Uverejnenie vašich osobných údajov na vašej stránke je vždy citlivou záležitosťou, pretože si nikdy nemôžete byť istý, na čo budú použité.</a:t>
            </a:r>
          </a:p>
          <a:p>
            <a:pPr>
              <a:buNone/>
            </a:pPr>
            <a:endParaRPr lang="sk-SK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k-SK" b="1" dirty="0" smtClean="0"/>
          </a:p>
          <a:p>
            <a:pPr>
              <a:buNone/>
            </a:pPr>
            <a:endParaRPr lang="sk-SK" b="1" dirty="0" smtClean="0"/>
          </a:p>
        </p:txBody>
      </p:sp>
      <p:sp>
        <p:nvSpPr>
          <p:cNvPr id="10" name="Šípka doprava 9">
            <a:hlinkClick r:id="" action="ppaction://hlinkshowjump?jump=nextslide"/>
          </p:cNvPr>
          <p:cNvSpPr/>
          <p:nvPr/>
        </p:nvSpPr>
        <p:spPr>
          <a:xfrm>
            <a:off x="7500958" y="6072206"/>
            <a:ext cx="1224136" cy="620688"/>
          </a:xfrm>
          <a:prstGeom prst="rightArrow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rgbClr val="FF0000"/>
                </a:solidFill>
              </a:rPr>
              <a:t>ĎALEJ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500034" y="3143248"/>
            <a:ext cx="3929090" cy="35394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k-SK" sz="2800" b="1" dirty="0" smtClean="0"/>
              <a:t>Sociálne siete nie sú o hlbokých priateľstvách . Niektoré sociálne siete majú napr. vekový limit pre vstup ako </a:t>
            </a:r>
            <a:r>
              <a:rPr lang="sk-SK" sz="2800" b="1" dirty="0" err="1" smtClean="0"/>
              <a:t>Facebook</a:t>
            </a:r>
            <a:r>
              <a:rPr lang="sk-SK" sz="2800" b="1" dirty="0" smtClean="0"/>
              <a:t> od        </a:t>
            </a:r>
            <a:r>
              <a:rPr lang="sk-SK" sz="2800" b="1" dirty="0" smtClean="0">
                <a:solidFill>
                  <a:srgbClr val="FFFF00"/>
                </a:solidFill>
              </a:rPr>
              <a:t>13 rokov</a:t>
            </a:r>
            <a:r>
              <a:rPr lang="sk-SK" sz="2800" b="1" dirty="0" smtClean="0"/>
              <a:t>.</a:t>
            </a:r>
          </a:p>
        </p:txBody>
      </p:sp>
      <p:pic>
        <p:nvPicPr>
          <p:cNvPr id="23554" name="Picture 2" descr="http://img.najmama.sk/stories/deti-a-internet_dreamstime%20%283%29.jpg"/>
          <p:cNvPicPr>
            <a:picLocks noChangeAspect="1" noChangeArrowheads="1"/>
          </p:cNvPicPr>
          <p:nvPr/>
        </p:nvPicPr>
        <p:blipFill>
          <a:blip r:embed="rId2"/>
          <a:srcRect r="8461"/>
          <a:stretch>
            <a:fillRect/>
          </a:stretch>
        </p:blipFill>
        <p:spPr bwMode="auto">
          <a:xfrm>
            <a:off x="4500562" y="3143248"/>
            <a:ext cx="3714776" cy="2956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292893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54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</a:t>
            </a:r>
            <a:br>
              <a:rPr lang="sk-SK" sz="54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54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 pozornosť</a:t>
            </a:r>
            <a:endParaRPr lang="sk-SK" sz="5400" cap="al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2500298" y="4357694"/>
            <a:ext cx="6000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Vypracovala: Mgr. Alena </a:t>
            </a:r>
            <a:r>
              <a:rPr lang="sk-SK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Mrafková</a:t>
            </a:r>
            <a:endParaRPr lang="sk-SK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Doplnila: Mgr. Eva </a:t>
            </a:r>
            <a:r>
              <a:rPr lang="sk-SK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Danková</a:t>
            </a:r>
            <a:endParaRPr lang="sk-SK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/>
          </a:bodyPr>
          <a:lstStyle/>
          <a:p>
            <a:r>
              <a:rPr lang="sk-SK" sz="36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Literatúra</a:t>
            </a:r>
            <a:r>
              <a:rPr lang="sk-SK" sz="3600" dirty="0" smtClean="0">
                <a:solidFill>
                  <a:srgbClr val="FFFF00"/>
                </a:solidFill>
              </a:rPr>
              <a:t> :</a:t>
            </a:r>
          </a:p>
          <a:p>
            <a:r>
              <a:rPr lang="sk-SK" sz="1400" dirty="0" smtClean="0"/>
              <a:t>Obrázok </a:t>
            </a:r>
            <a:r>
              <a:rPr lang="sk-SK" sz="1400" dirty="0" err="1" smtClean="0"/>
              <a:t>Firewall</a:t>
            </a:r>
            <a:r>
              <a:rPr lang="sk-SK" sz="1400" dirty="0" smtClean="0"/>
              <a:t>. </a:t>
            </a:r>
            <a:r>
              <a:rPr lang="sk-SK" sz="1400" dirty="0" smtClean="0">
                <a:latin typeface="Calibri"/>
                <a:cs typeface="Calibri"/>
              </a:rPr>
              <a:t>[9.9.2012]. Dostupné na internete:</a:t>
            </a:r>
          </a:p>
          <a:p>
            <a:pPr>
              <a:buNone/>
            </a:pPr>
            <a:r>
              <a:rPr lang="sk-SK" sz="1400" dirty="0" smtClean="0">
                <a:latin typeface="Calibri"/>
                <a:cs typeface="Calibri"/>
              </a:rPr>
              <a:t>	http://microsoft-chat.com/2011/microsoft-chat-support-for-firewall-problems-in-windows/</a:t>
            </a:r>
            <a:endParaRPr lang="sk-SK" sz="1400" dirty="0" smtClean="0"/>
          </a:p>
          <a:p>
            <a:r>
              <a:rPr lang="sk-SK" sz="1400" dirty="0" smtClean="0">
                <a:latin typeface="Calibri"/>
                <a:cs typeface="Calibri"/>
              </a:rPr>
              <a:t>3 základné pravidlá [9.9.2012]. Dostupné na internete: </a:t>
            </a:r>
            <a:r>
              <a:rPr lang="sk-SK" sz="1400" dirty="0" smtClean="0"/>
              <a:t>http://www.bezpecnenainternete.sk/?file=skoly/3-zakladne-pravidla</a:t>
            </a:r>
          </a:p>
          <a:p>
            <a:r>
              <a:rPr lang="sk-SK" sz="1400" dirty="0" smtClean="0"/>
              <a:t>Obrázok Chat. </a:t>
            </a:r>
            <a:r>
              <a:rPr lang="sk-SK" sz="1400" dirty="0" smtClean="0">
                <a:latin typeface="Calibri"/>
                <a:cs typeface="Calibri"/>
              </a:rPr>
              <a:t>[9.9.2012]. Dostupné na internete: http://www.google.sk/imgres?um=1&amp;hl=sk&amp;client=firefox-a&amp;rls=org.mozilla:sk:official&amp;biw=1024&amp;bih=602&amp;tbm=isch&amp;tbnid=fLrSIo05fv9cXM:&amp;imgrefurl=http://rickischultz.wordpress.com/category/the-recovering-english-teacher/writing-the-recovering-english-teacher/wb-live-chat-recaps/&amp;docid=R7PGDrup6fvS7M&amp;imgurl=http://rickischultz.files.wordpress.com/2010/06/chat_cartoon.jpg&amp;w=297&amp;h=297&amp;ei=V7ZMUNTXG8jOhAeAwYCYCw&amp;zoom=1&amp;iact=hc&amp;vpx=287&amp;vpy=264&amp;dur=1615&amp;hovh=225&amp;hovw=225&amp;tx=109&amp;ty=121&amp;sig=101187409372171042107&amp;page=4&amp;tbnh=139&amp;tbnw=137&amp;</a:t>
            </a:r>
            <a:r>
              <a:rPr lang="sk-SK" sz="1400" dirty="0" smtClean="0">
                <a:latin typeface="Calibri"/>
                <a:cs typeface="Calibri"/>
                <a:hlinkClick r:id="rId2" action="ppaction://hlinkfile"/>
              </a:rPr>
              <a:t>start=55&amp;ndsp=21&amp;ved=1t:429,r:1,s:55,i:253</a:t>
            </a:r>
            <a:endParaRPr lang="sk-SK" sz="1400" dirty="0" smtClean="0">
              <a:latin typeface="Calibri"/>
              <a:cs typeface="Calibri"/>
            </a:endParaRPr>
          </a:p>
          <a:p>
            <a:r>
              <a:rPr lang="sk-SK" sz="1400" dirty="0" smtClean="0"/>
              <a:t>Obrázok Mačka. </a:t>
            </a:r>
            <a:r>
              <a:rPr lang="sk-SK" sz="1400" dirty="0" smtClean="0">
                <a:latin typeface="Calibri"/>
                <a:cs typeface="Calibri"/>
              </a:rPr>
              <a:t>[9.9.2012]. Dostupné na internete:</a:t>
            </a:r>
          </a:p>
          <a:p>
            <a:r>
              <a:rPr lang="sk-SK" sz="1400" dirty="0" smtClean="0">
                <a:latin typeface="Calibri"/>
                <a:cs typeface="Calibri"/>
              </a:rPr>
              <a:t>http://www.google.sk/imgres?start=285&amp;um=1&amp;hl=sk&amp;client=firefox-a&amp;rls=org.mozilla:sk:official&amp;biw=1024&amp;bih=602&amp;tbm=isch&amp;tbnid=YEsIE5QK10wqHM:&amp;imgrefurl=http://www.dynamictic.info/chat-et-toboggan-video-insolite/&amp;docid=1zjFGuIsjTJ8PM&amp;imgurl=http://www.dynamictic.info/wp-content/uploads/2008/12/chat-sport.jpg&amp;w=400&amp;h=299&amp;ei=77dMUNL3As6XhQeRkIGgCw&amp;zoom=1&amp;iact=hc&amp;dur=368&amp;sig=101187409372171042107&amp;page=15&amp;tbnh=132&amp;tbnw=194&amp;ndsp=20&amp;ved=1t:429,r:17,s:285,i:60&amp;tx=118&amp;ty=103&amp;vpx=406&amp;vpy=241&amp;hovh=194&amp;hovw=260</a:t>
            </a:r>
          </a:p>
          <a:p>
            <a:r>
              <a:rPr lang="sk-SK" sz="1400" b="1" dirty="0" smtClean="0"/>
              <a:t>Autorské práva</a:t>
            </a:r>
            <a:r>
              <a:rPr lang="sk-SK" sz="1400" dirty="0" smtClean="0">
                <a:latin typeface="Calibri"/>
                <a:cs typeface="Calibri"/>
              </a:rPr>
              <a:t> [9.9.2012]. Dostupné na internete: http://www.bezpecnenainternete.sk/?file=skoly/spravanie-na-internete</a:t>
            </a:r>
          </a:p>
          <a:p>
            <a:endParaRPr lang="sk-SK" sz="1400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78904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Aby ste porozumeli tomu, </a:t>
            </a:r>
            <a:br>
              <a:rPr lang="sk-SK" dirty="0" smtClean="0"/>
            </a:br>
            <a:r>
              <a:rPr lang="sk-SK" dirty="0" smtClean="0"/>
              <a:t>čo budete čítať, </a:t>
            </a:r>
            <a:br>
              <a:rPr lang="sk-SK" dirty="0" smtClean="0"/>
            </a:br>
            <a:r>
              <a:rPr lang="sk-SK" dirty="0" smtClean="0"/>
              <a:t>potrebujete vedieť, čo je:</a:t>
            </a:r>
            <a:br>
              <a:rPr lang="sk-SK" dirty="0" smtClean="0"/>
            </a:br>
            <a:r>
              <a:rPr lang="sk-SK" dirty="0" smtClean="0"/>
              <a:t>- operačný systém</a:t>
            </a:r>
            <a:br>
              <a:rPr lang="sk-SK" dirty="0" smtClean="0"/>
            </a:br>
            <a:r>
              <a:rPr lang="sk-SK" dirty="0" smtClean="0"/>
              <a:t>- firewall.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4041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429000"/>
            <a:ext cx="8593832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OPERAČNÝ SYSTÉM </a:t>
            </a:r>
            <a:br>
              <a:rPr lang="sk-SK" dirty="0" smtClean="0"/>
            </a:br>
            <a:r>
              <a:rPr lang="sk-SK" dirty="0" smtClean="0"/>
              <a:t>je programové vybavenie počítača. </a:t>
            </a:r>
            <a:br>
              <a:rPr lang="sk-SK" dirty="0" smtClean="0"/>
            </a:br>
            <a:r>
              <a:rPr lang="sk-SK" dirty="0" smtClean="0"/>
              <a:t>Napríklad: </a:t>
            </a:r>
            <a:r>
              <a:rPr lang="pt-BR" dirty="0"/>
              <a:t> </a:t>
            </a:r>
            <a:r>
              <a:rPr lang="sk-SK" dirty="0" smtClean="0"/>
              <a:t>Microsoft Windows</a:t>
            </a:r>
            <a:r>
              <a:rPr lang="pt-BR" dirty="0" smtClean="0"/>
              <a:t>,</a:t>
            </a:r>
            <a:r>
              <a:rPr lang="pt-BR" dirty="0"/>
              <a:t> 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Linux, Mac OS X.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8719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285216"/>
            <a:ext cx="8305800" cy="157278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FIREWALL </a:t>
            </a:r>
            <a:br>
              <a:rPr lang="sk-SK" dirty="0" smtClean="0"/>
            </a:br>
            <a:r>
              <a:rPr lang="sk-SK" dirty="0" smtClean="0"/>
              <a:t>je prvý obranný štít vašej siete.</a:t>
            </a:r>
            <a:br>
              <a:rPr lang="sk-SK" dirty="0" smtClean="0"/>
            </a:br>
            <a:r>
              <a:rPr lang="sk-SK" dirty="0" smtClean="0"/>
              <a:t>Jeho úlohou je zabrániť nepozvaným hosťom, aby sa napojili na vašu sieť.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9196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24288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Používanie internetu je bezpečné, </a:t>
            </a:r>
            <a:br>
              <a:rPr lang="sk-SK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pokiaľ si budete pamätať tieto tri základné pravidlá:</a:t>
            </a:r>
            <a:endParaRPr lang="sk-SK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6" name="Picture 2" descr="https://encrypted-tbn2.google.com/images?q=tbn:ANd9GcQH6tre12eTJAUV6U0ctCdDxIvB6qyeSqoSL7q3Le20sRMLIQTv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3000372"/>
            <a:ext cx="2610164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928686"/>
          </a:xfrm>
          <a:solidFill>
            <a:srgbClr val="FF00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sk-SK" sz="4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Chráňte svoj počítač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28736"/>
            <a:ext cx="8401080" cy="4895864"/>
          </a:xfrm>
        </p:spPr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Dbajte na to, aby bol váš operačný systém aktuálny.</a:t>
            </a:r>
          </a:p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Používajte antivírusový program.</a:t>
            </a:r>
          </a:p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Používajte </a:t>
            </a:r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firewall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Robte si záložné kópie dôležitých súborov.</a:t>
            </a:r>
          </a:p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Buďte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opatrní,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keď niečo sťahujete z internetu.</a:t>
            </a:r>
          </a:p>
          <a:p>
            <a:endParaRPr lang="sk-SK" dirty="0" smtClean="0"/>
          </a:p>
        </p:txBody>
      </p:sp>
      <p:sp>
        <p:nvSpPr>
          <p:cNvPr id="6" name="Šípka doprava 5">
            <a:hlinkClick r:id="" action="ppaction://hlinkshowjump?jump=nextslide"/>
          </p:cNvPr>
          <p:cNvSpPr/>
          <p:nvPr/>
        </p:nvSpPr>
        <p:spPr>
          <a:xfrm>
            <a:off x="7500958" y="6072206"/>
            <a:ext cx="1224136" cy="620688"/>
          </a:xfrm>
          <a:prstGeom prst="rightArrow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rgbClr val="FF0000"/>
                </a:solidFill>
              </a:rPr>
              <a:t>ĎALEJ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http://microsoft-chat.com/wp-content/uploads/2011/10/23535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857628"/>
            <a:ext cx="3201979" cy="25615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http://microsoft-chat.com/wp-content/uploads/2011/10/hel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857628"/>
            <a:ext cx="3429024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58162" cy="857256"/>
          </a:xfrm>
          <a:solidFill>
            <a:srgbClr val="FF0000"/>
          </a:solidFill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 algn="ctr"/>
            <a:r>
              <a:rPr lang="sk-SK" sz="4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Chráňte seba</a:t>
            </a:r>
            <a:r>
              <a:rPr lang="sk-SK" sz="4800" b="1" dirty="0" smtClean="0"/>
              <a:t> </a:t>
            </a:r>
            <a:endParaRPr lang="sk-SK" sz="4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1714488"/>
            <a:ext cx="8501122" cy="4674872"/>
          </a:xfrm>
        </p:spPr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Buďte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obozretní,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keď zverejňujete svoje osobné informácie.</a:t>
            </a:r>
          </a:p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Myslite na to, s kým sa rozprávate.</a:t>
            </a:r>
          </a:p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Pamätajte na to, že nie všetko je hodnoverné a že nie každý, s kým sa stretnete na internete, je čestný.</a:t>
            </a:r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6" name="Šípka doprava 5">
            <a:hlinkClick r:id="" action="ppaction://hlinkshowjump?jump=nextslide"/>
          </p:cNvPr>
          <p:cNvSpPr/>
          <p:nvPr/>
        </p:nvSpPr>
        <p:spPr>
          <a:xfrm>
            <a:off x="7500958" y="6072206"/>
            <a:ext cx="1224136" cy="620688"/>
          </a:xfrm>
          <a:prstGeom prst="rightArrow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rgbClr val="FF0000"/>
                </a:solidFill>
              </a:rPr>
              <a:t>ĎALEJ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rickischultz.files.wordpress.com/2010/06/chat_carto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071942"/>
            <a:ext cx="2328859" cy="232885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124" name="Picture 4" descr="http://www.dynamictic.info/wp-content/uploads/2008/12/chat-spor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071942"/>
            <a:ext cx="3167058" cy="236737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642934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sk-SK" sz="4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Dodržiavajte pravidlá</a:t>
            </a:r>
            <a:r>
              <a:rPr lang="sk-SK" sz="4800" b="1" dirty="0" smtClean="0"/>
              <a:t> </a:t>
            </a:r>
            <a:endParaRPr lang="sk-SK" sz="4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1428736"/>
            <a:ext cx="8229600" cy="4889186"/>
          </a:xfrm>
        </p:spPr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Musíte sa riadiť zákonmi, aj keď ste na internete.</a:t>
            </a:r>
          </a:p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Starajte sa o ostatných tak, ako aj o seba, keď ste </a:t>
            </a:r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sk-SK" dirty="0" smtClean="0"/>
              <a:t>	Internet je verejné miesto. Keď ste </a:t>
            </a:r>
            <a:r>
              <a:rPr lang="sk-SK" dirty="0" err="1" smtClean="0"/>
              <a:t>online</a:t>
            </a:r>
            <a:r>
              <a:rPr lang="sk-SK" dirty="0" smtClean="0"/>
              <a:t>, musíte dodržiavať základné pravidlá, podobne, ako musíte dodržiavať pravidlá cestnej premávky, keď šoférujete.</a:t>
            </a:r>
            <a:endParaRPr lang="sk-SK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Šípka doprava 8">
            <a:hlinkClick r:id="" action="ppaction://hlinkshowjump?jump=nextslide"/>
          </p:cNvPr>
          <p:cNvSpPr/>
          <p:nvPr/>
        </p:nvSpPr>
        <p:spPr>
          <a:xfrm>
            <a:off x="7572396" y="6237312"/>
            <a:ext cx="1224136" cy="620688"/>
          </a:xfrm>
          <a:prstGeom prst="rightArrow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rgbClr val="FF0000"/>
                </a:solidFill>
              </a:rPr>
              <a:t>ĎALEJ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s://encrypted-tbn0.google.com/images?q=tbn:ANd9GcQsNTibKZh5snoJJrqerLPvr3qSqjMNYC2zV9KB-xmX1gbDKHlk9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118454"/>
            <a:ext cx="2286016" cy="232997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100" name="Picture 4" descr="http://images.smh.com.au/2009/12/17/979108/filter2main-420x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56" y="4357694"/>
            <a:ext cx="2500302" cy="199428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42934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sk-SK" sz="4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Autorské práva (copyright)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3000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/>
              <a:t>Autorské práva chránia spôsob, akým realizujete nejakú myšlienku, nie myšlienku samotnú. Kopírovanie materiálov z internetu pre vlastné použitie je povolené, ale vydávanie takýchto materiálov za vaše vlastné povolené nie je. Napríklad, ak použijete takýto materiál vo vašej prezentácii, musíte uviesť jeho zdroj.</a:t>
            </a:r>
          </a:p>
          <a:p>
            <a:pPr>
              <a:buNone/>
            </a:pPr>
            <a:endParaRPr lang="sk-SK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k-SK" b="1" dirty="0" smtClean="0"/>
          </a:p>
          <a:p>
            <a:pPr>
              <a:buNone/>
            </a:pPr>
            <a:endParaRPr lang="sk-SK" b="1" dirty="0" smtClean="0"/>
          </a:p>
        </p:txBody>
      </p:sp>
      <p:sp>
        <p:nvSpPr>
          <p:cNvPr id="10" name="Šípka doprava 9">
            <a:hlinkClick r:id="" action="ppaction://hlinkshowjump?jump=nextslide"/>
          </p:cNvPr>
          <p:cNvSpPr/>
          <p:nvPr/>
        </p:nvSpPr>
        <p:spPr>
          <a:xfrm>
            <a:off x="7500958" y="6072206"/>
            <a:ext cx="1224136" cy="620688"/>
          </a:xfrm>
          <a:prstGeom prst="rightArrow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rgbClr val="FF0000"/>
                </a:solidFill>
              </a:rPr>
              <a:t>ĎALEJ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714348" y="4850982"/>
            <a:ext cx="7429552" cy="12926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sk-SK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Autorské práva</a:t>
            </a:r>
            <a:r>
              <a:rPr lang="sk-SK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[9.9.2012]. Dostupné na internete: http://www.bezpecnenainternete.sk/?file=skoly/spravanie-na-internete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</TotalTime>
  <Words>300</Words>
  <Application>Microsoft Office PowerPoint</Application>
  <PresentationFormat>Předvádění na obrazovce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Tok</vt:lpstr>
      <vt:lpstr>Prezentace aplikace PowerPoint</vt:lpstr>
      <vt:lpstr>Aby ste porozumeli tomu,  čo budete čítať,  potrebujete vedieť, čo je: - operačný systém - firewall.</vt:lpstr>
      <vt:lpstr>OPERAČNÝ SYSTÉM  je programové vybavenie počítača.  Napríklad:  Microsoft Windows,  Linux, Mac OS X. </vt:lpstr>
      <vt:lpstr>FIREWALL  je prvý obranný štít vašej siete. Jeho úlohou je zabrániť nepozvaným hosťom, aby sa napojili na vašu sieť.   </vt:lpstr>
      <vt:lpstr>Používanie internetu je bezpečné,  pokiaľ si budete pamätať tieto tri základné pravidlá:</vt:lpstr>
      <vt:lpstr>1. Chráňte svoj počítač </vt:lpstr>
      <vt:lpstr>2. Chráňte seba </vt:lpstr>
      <vt:lpstr>3. Dodržiavajte pravidlá </vt:lpstr>
      <vt:lpstr>Autorské práva (copyright)</vt:lpstr>
      <vt:lpstr>O informačnej bezpečnosti </vt:lpstr>
      <vt:lpstr>O informačnej bezpečnosti </vt:lpstr>
      <vt:lpstr>Ďakujem  za pozornosť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Rýchlosť zvierat</dc:title>
  <dc:creator>Švecová</dc:creator>
  <cp:lastModifiedBy>Vladimir Danko</cp:lastModifiedBy>
  <cp:revision>58</cp:revision>
  <dcterms:created xsi:type="dcterms:W3CDTF">2012-02-26T16:16:15Z</dcterms:created>
  <dcterms:modified xsi:type="dcterms:W3CDTF">2021-03-21T18:27:47Z</dcterms:modified>
</cp:coreProperties>
</file>