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83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07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47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3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66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121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65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86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76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88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90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A58B-5904-443E-B2C4-19A1F842D3E5}" type="datetimeFigureOut">
              <a:rPr lang="pl-PL" smtClean="0"/>
              <a:t>2021-04-22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7300-77E8-4204-A70D-E49EC0C236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56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 smtClean="0"/>
              <a:t>Książki, które Wam polecam</a:t>
            </a:r>
            <a:br>
              <a:rPr lang="pl-PL" dirty="0" smtClean="0"/>
            </a:br>
            <a:r>
              <a:rPr lang="pl-PL" dirty="0" smtClean="0"/>
              <a:t>do przeczytania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784" cy="256713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Zapraszam do mojej prezentacji.</a:t>
            </a:r>
          </a:p>
          <a:p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pl-PL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Lilianna Kosicka, klasa IV D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6120680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Wierzę w to, że zachęciłam Was </a:t>
            </a:r>
            <a:br>
              <a:rPr lang="pl-PL" sz="4000" b="1" dirty="0" smtClean="0"/>
            </a:br>
            <a:r>
              <a:rPr lang="pl-PL" sz="4000" b="1" dirty="0" smtClean="0"/>
              <a:t>do przeczytania książek</a:t>
            </a:r>
            <a:br>
              <a:rPr lang="pl-PL" sz="4000" b="1" dirty="0" smtClean="0"/>
            </a:br>
            <a:r>
              <a:rPr lang="pl-PL" sz="4000" b="1" dirty="0" smtClean="0"/>
              <a:t>Marty </a:t>
            </a:r>
            <a:r>
              <a:rPr lang="pl-PL" sz="4000" b="1" dirty="0" err="1" smtClean="0"/>
              <a:t>Guśniowskiej</a:t>
            </a:r>
            <a:r>
              <a:rPr lang="pl-PL" sz="4000" b="1" dirty="0" smtClean="0"/>
              <a:t>.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000" b="1" dirty="0" smtClean="0"/>
              <a:t>Dodam jeszcze, że autorami ilustracji, które pochodzą z książek są:</a:t>
            </a:r>
            <a:br>
              <a:rPr lang="pl-PL" sz="2000" b="1" dirty="0" smtClean="0"/>
            </a:br>
            <a:r>
              <a:rPr lang="pl-PL" sz="2000" b="1" dirty="0" smtClean="0"/>
              <a:t>Jaga Słowińska („SMACZNEGO PROSZĘ WILKA”)</a:t>
            </a:r>
            <a:br>
              <a:rPr lang="pl-PL" sz="2000" b="1" dirty="0" smtClean="0"/>
            </a:br>
            <a:r>
              <a:rPr lang="pl-PL" sz="2000" b="1" dirty="0" smtClean="0"/>
              <a:t>i Robert Romanowicz („A NIECH TO GĘŚ KOPNIE” i „MARVIN”)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4000" b="1" dirty="0" smtClean="0"/>
              <a:t>DZIĘKUJĘ ZA POŚWIĘCONY CZAS </a:t>
            </a:r>
            <a:r>
              <a:rPr lang="pl-PL" sz="4000" b="1" dirty="0" smtClean="0">
                <a:sym typeface="Wingdings" panose="05000000000000000000" pitchFamily="2" charset="2"/>
              </a:rPr>
              <a:t>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6480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744416" cy="1584176"/>
          </a:xfrm>
        </p:spPr>
        <p:txBody>
          <a:bodyPr>
            <a:noAutofit/>
          </a:bodyPr>
          <a:lstStyle/>
          <a:p>
            <a:r>
              <a:rPr lang="pl-PL" sz="3200" b="0" dirty="0" smtClean="0"/>
              <a:t>Na początek zachęcam Was do przeczytania książki</a:t>
            </a:r>
            <a:endParaRPr lang="pl-PL" sz="3200" b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5261" y="2132856"/>
            <a:ext cx="4176464" cy="3816424"/>
          </a:xfrm>
        </p:spPr>
        <p:txBody>
          <a:bodyPr>
            <a:normAutofit fontScale="92500" lnSpcReduction="20000"/>
          </a:bodyPr>
          <a:lstStyle/>
          <a:p>
            <a:r>
              <a:rPr lang="pl-PL" sz="3600" dirty="0" smtClean="0"/>
              <a:t>Marty </a:t>
            </a:r>
            <a:r>
              <a:rPr lang="pl-PL" sz="3600" dirty="0" err="1" smtClean="0"/>
              <a:t>Guśniowskiej</a:t>
            </a:r>
            <a:endParaRPr lang="pl-PL" sz="3600" dirty="0" smtClean="0"/>
          </a:p>
          <a:p>
            <a:r>
              <a:rPr lang="pl-PL" sz="4800" b="1" dirty="0" smtClean="0"/>
              <a:t>„A NIECH TO GĘŚ KOPNIE”</a:t>
            </a:r>
          </a:p>
          <a:p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i o niej opowiem Wa</a:t>
            </a:r>
            <a:r>
              <a:rPr lang="pl-PL" sz="4800" dirty="0"/>
              <a:t>m</a:t>
            </a:r>
            <a:r>
              <a:rPr lang="pl-PL" sz="4800" dirty="0" smtClean="0"/>
              <a:t> najwięcej </a:t>
            </a:r>
            <a:endParaRPr lang="pl-PL" sz="48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6"/>
            <a:ext cx="3153756" cy="627574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13176"/>
            <a:ext cx="561199" cy="4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096344" cy="64807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Główną bohaterką książki jest Gęś, która ma depresję</a:t>
            </a:r>
            <a:br>
              <a:rPr lang="pl-PL" dirty="0" smtClean="0"/>
            </a:br>
            <a:r>
              <a:rPr lang="pl-PL" dirty="0" smtClean="0"/>
              <a:t>i szuka sensu życia.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5328592" cy="532859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9552" y="1196752"/>
            <a:ext cx="3024336" cy="5544616"/>
          </a:xfrm>
        </p:spPr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Mam nadzieję, że przytaczając kilka cytatów z książki, zachęcę Was do jej przeczytania.</a:t>
            </a:r>
          </a:p>
          <a:p>
            <a:endParaRPr lang="pl-PL" u="sng" dirty="0" smtClean="0"/>
          </a:p>
          <a:p>
            <a:r>
              <a:rPr lang="pl-PL" u="sng" dirty="0" smtClean="0"/>
              <a:t>Zaczynamy </a:t>
            </a:r>
            <a:r>
              <a:rPr lang="pl-PL" u="sng" dirty="0" smtClean="0"/>
              <a:t> </a:t>
            </a:r>
            <a:r>
              <a:rPr lang="pl-PL" u="sng" dirty="0" smtClean="0">
                <a:sym typeface="Wingdings" panose="05000000000000000000" pitchFamily="2" charset="2"/>
              </a:rPr>
              <a:t></a:t>
            </a:r>
            <a:endParaRPr lang="pl-PL" u="sng" dirty="0">
              <a:sym typeface="Wingdings" panose="05000000000000000000" pitchFamily="2" charset="2"/>
            </a:endParaRPr>
          </a:p>
          <a:p>
            <a:endParaRPr lang="pl-PL" dirty="0" smtClean="0"/>
          </a:p>
          <a:p>
            <a:r>
              <a:rPr lang="pl-PL" b="1" dirty="0" smtClean="0"/>
              <a:t>„Gęś owa była inna niż wszystkie.</a:t>
            </a:r>
          </a:p>
          <a:p>
            <a:r>
              <a:rPr lang="pl-PL" b="1" dirty="0" smtClean="0"/>
              <a:t>Po pierwsze dlatego, że była strasznie chuda – i to nie tylko w okolicach szyi, przełyku i kostek, ale i w pasie. </a:t>
            </a:r>
            <a:br>
              <a:rPr lang="pl-PL" b="1" dirty="0" smtClean="0"/>
            </a:br>
            <a:r>
              <a:rPr lang="pl-PL" b="1" dirty="0" smtClean="0"/>
              <a:t>Brzuch miała wręcz zapadnięty,</a:t>
            </a:r>
            <a:br>
              <a:rPr lang="pl-PL" b="1" dirty="0" smtClean="0"/>
            </a:br>
            <a:r>
              <a:rPr lang="pl-PL" b="1" dirty="0" smtClean="0"/>
              <a:t>a postrzępione sterczące z niewielkiej główki piórka dodawały jej tyleż oryginalnego, co komicznego wyglądu.</a:t>
            </a:r>
          </a:p>
          <a:p>
            <a:r>
              <a:rPr lang="pl-PL" b="1" dirty="0" smtClean="0"/>
              <a:t>Charakter również miała nietypowy </a:t>
            </a:r>
            <a:br>
              <a:rPr lang="pl-PL" b="1" dirty="0" smtClean="0"/>
            </a:br>
            <a:r>
              <a:rPr lang="pl-PL" b="1" dirty="0" smtClean="0"/>
              <a:t>– nie tylko nie potrafiła się szarogęsić, ale też nie </a:t>
            </a:r>
            <a:r>
              <a:rPr lang="pl-PL" b="1" dirty="0" err="1" smtClean="0"/>
              <a:t>gęsiła</a:t>
            </a:r>
            <a:r>
              <a:rPr lang="pl-PL" b="1" dirty="0" smtClean="0"/>
              <a:t> się w żadnym innym kolorze ! A jakby tego było mało</a:t>
            </a:r>
            <a:br>
              <a:rPr lang="pl-PL" b="1" dirty="0" smtClean="0"/>
            </a:br>
            <a:r>
              <a:rPr lang="pl-PL" b="1" dirty="0" smtClean="0"/>
              <a:t>– miała olbrzymią, pierzastą, okrągłą</a:t>
            </a:r>
            <a:br>
              <a:rPr lang="pl-PL" b="1" dirty="0" smtClean="0"/>
            </a:br>
            <a:r>
              <a:rPr lang="pl-PL" b="1" dirty="0" smtClean="0"/>
              <a:t>i czarną … DEPRESJĘ”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578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4581208" cy="610827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3384376" cy="6120680"/>
          </a:xfrm>
        </p:spPr>
        <p:txBody>
          <a:bodyPr>
            <a:normAutofit/>
          </a:bodyPr>
          <a:lstStyle/>
          <a:p>
            <a:r>
              <a:rPr lang="pl-PL" dirty="0" smtClean="0"/>
              <a:t>Całe jej życie zmieniło się od wizyty Lisa, który przyszedł ukraść kurę na obiad. </a:t>
            </a:r>
          </a:p>
          <a:p>
            <a:endParaRPr lang="pl-PL" dirty="0" smtClean="0"/>
          </a:p>
          <a:p>
            <a:r>
              <a:rPr lang="pl-PL" b="1" dirty="0" smtClean="0"/>
              <a:t>„A pan do kogo? – palnęła zmieszana Gęś, lecz Lis nic nie odpowiedział (…)</a:t>
            </a:r>
          </a:p>
          <a:p>
            <a:r>
              <a:rPr lang="pl-PL" b="1" dirty="0" smtClean="0"/>
              <a:t>Chyba nie zrozumiał – powiedziała Gęś sama do siebie. – To może inaczej: </a:t>
            </a:r>
            <a:br>
              <a:rPr lang="pl-PL" b="1" dirty="0" smtClean="0"/>
            </a:br>
            <a:r>
              <a:rPr lang="pl-PL" b="1" dirty="0" smtClean="0"/>
              <a:t>do </a:t>
            </a:r>
            <a:r>
              <a:rPr lang="pl-PL" b="1" dirty="0" err="1" smtClean="0"/>
              <a:t>you</a:t>
            </a:r>
            <a:r>
              <a:rPr lang="pl-PL" b="1" dirty="0" smtClean="0"/>
              <a:t> </a:t>
            </a:r>
            <a:r>
              <a:rPr lang="pl-PL" b="1" dirty="0" err="1" smtClean="0"/>
              <a:t>speak</a:t>
            </a:r>
            <a:r>
              <a:rPr lang="pl-PL" b="1" dirty="0" smtClean="0"/>
              <a:t> </a:t>
            </a:r>
            <a:r>
              <a:rPr lang="pl-PL" b="1" dirty="0" err="1" smtClean="0"/>
              <a:t>gęsisz</a:t>
            </a:r>
            <a:r>
              <a:rPr lang="pl-PL" b="1" dirty="0" smtClean="0"/>
              <a:t>? – spytała z angielska, lecz odpowiedzi nie było. 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Świnisz? – dopytywała uparcie. 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Kurzysz? – nadal nic. – Chyba nie kurzy … - stwierdziła z uznaniem. 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I bardzo dobrze, bo to niezdrowe na płuca!”</a:t>
            </a:r>
          </a:p>
          <a:p>
            <a:r>
              <a:rPr lang="pl-PL" dirty="0" smtClean="0"/>
              <a:t>Tymczasem Lis wybrał najdorodniejszą kurę, ale że Gęś nie zachowywała się cicho, zagroził, że połknie ją jako pierwszą.</a:t>
            </a:r>
          </a:p>
          <a:p>
            <a:endParaRPr lang="pl-PL" dirty="0" smtClean="0"/>
          </a:p>
          <a:p>
            <a:r>
              <a:rPr lang="pl-PL" b="1" dirty="0" smtClean="0"/>
              <a:t>„W tej chwili większość gęsi zapewne by zamilka. Lecz nasza Gęś nie należała do większości”.</a:t>
            </a:r>
          </a:p>
          <a:p>
            <a:r>
              <a:rPr lang="pl-PL" dirty="0" smtClean="0"/>
              <a:t>Co więcej, reflektowała na pożarcie, bo przecież to zakończyłoby jej pozbawiony sensu żywot.</a:t>
            </a:r>
          </a:p>
        </p:txBody>
      </p:sp>
    </p:spTree>
    <p:extLst>
      <p:ext uri="{BB962C8B-B14F-4D97-AF65-F5344CB8AC3E}">
        <p14:creationId xmlns:p14="http://schemas.microsoft.com/office/powerpoint/2010/main" val="35320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3312368" cy="6120680"/>
          </a:xfrm>
        </p:spPr>
        <p:txBody>
          <a:bodyPr/>
          <a:lstStyle/>
          <a:p>
            <a:r>
              <a:rPr lang="pl-PL" dirty="0" smtClean="0"/>
              <a:t>Lis jednak nie miał zamiaru jej zjeść.</a:t>
            </a:r>
          </a:p>
          <a:p>
            <a:r>
              <a:rPr lang="pl-PL" dirty="0" smtClean="0"/>
              <a:t>Gęś nie dawała za wygraną.</a:t>
            </a:r>
          </a:p>
          <a:p>
            <a:r>
              <a:rPr lang="pl-PL" b="1" dirty="0" smtClean="0"/>
              <a:t>„Jak mnie nie pożresz, to zacznę krzyczeć</a:t>
            </a:r>
            <a:br>
              <a:rPr lang="pl-PL" b="1" dirty="0" smtClean="0"/>
            </a:br>
            <a:r>
              <a:rPr lang="pl-PL" b="1" dirty="0" smtClean="0"/>
              <a:t>i wszystkich pobudzę. 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Ani mi się waż! – wrzasnął Lis.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Już się ważyłam: trzy i pół kilo</a:t>
            </a:r>
            <a:br>
              <a:rPr lang="pl-PL" b="1" dirty="0" smtClean="0"/>
            </a:br>
            <a:r>
              <a:rPr lang="pl-PL" b="1" dirty="0" smtClean="0"/>
              <a:t>– odpowiedziała rzeczowo Gęś, po czym zbliżywszy się nieco do Lisa, szepnęła: - Umowa jest taka: albo mnie </a:t>
            </a:r>
            <a:r>
              <a:rPr lang="pl-PL" b="1" dirty="0" err="1" smtClean="0"/>
              <a:t>haps</a:t>
            </a:r>
            <a:r>
              <a:rPr lang="pl-PL" b="1" dirty="0" smtClean="0"/>
              <a:t> i trawionko, albo ja włączam alarm. Liczę do trzech. </a:t>
            </a:r>
            <a:r>
              <a:rPr lang="pl-PL" b="1" dirty="0" err="1" smtClean="0"/>
              <a:t>Raaaz</a:t>
            </a:r>
            <a:r>
              <a:rPr lang="pl-PL" b="1" dirty="0" smtClean="0"/>
              <a:t> … (…), dwa - kontynuowała Gęś.(…), dwa i pół (…)” . </a:t>
            </a:r>
          </a:p>
          <a:p>
            <a:endParaRPr lang="pl-PL" dirty="0" smtClean="0"/>
          </a:p>
          <a:p>
            <a:r>
              <a:rPr lang="pl-PL" dirty="0" smtClean="0"/>
              <a:t>A co było dalej z Gęsią, czy została pożarta przez Lisa oraz czy udało jej się znaleźć sens życia, dowiecie się czytając książkę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3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36712"/>
            <a:ext cx="5112568" cy="511256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3240360" cy="4176464"/>
          </a:xfrm>
        </p:spPr>
        <p:txBody>
          <a:bodyPr>
            <a:noAutofit/>
          </a:bodyPr>
          <a:lstStyle/>
          <a:p>
            <a:r>
              <a:rPr lang="pl-PL" sz="2000" dirty="0" smtClean="0"/>
              <a:t>Według mnie książka jest </a:t>
            </a:r>
            <a:r>
              <a:rPr lang="pl-PL" sz="2000" dirty="0"/>
              <a:t>rewelacyjna, pełna pozytywnych </a:t>
            </a:r>
            <a:r>
              <a:rPr lang="pl-PL" sz="2000" dirty="0" smtClean="0"/>
              <a:t>emocji z dużą dawką </a:t>
            </a:r>
            <a:r>
              <a:rPr lang="pl-PL" sz="2000" dirty="0"/>
              <a:t>dobrego humoru. </a:t>
            </a:r>
            <a:endParaRPr lang="pl-PL" sz="2000" dirty="0" smtClean="0"/>
          </a:p>
          <a:p>
            <a:endParaRPr lang="pl-PL" sz="2000" dirty="0"/>
          </a:p>
          <a:p>
            <a:r>
              <a:rPr lang="pl-PL" sz="2000" dirty="0" smtClean="0"/>
              <a:t>Przeczytać ją powinien każdy bez względu na wiek.</a:t>
            </a:r>
          </a:p>
          <a:p>
            <a:endParaRPr lang="pl-PL" sz="2000" dirty="0"/>
          </a:p>
          <a:p>
            <a:r>
              <a:rPr lang="pl-PL" sz="2000" dirty="0" smtClean="0"/>
              <a:t>Ja ją osobiście bardzo polecam.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717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0748"/>
            <a:ext cx="8424936" cy="1224136"/>
          </a:xfrm>
        </p:spPr>
        <p:txBody>
          <a:bodyPr>
            <a:noAutofit/>
          </a:bodyPr>
          <a:lstStyle/>
          <a:p>
            <a:r>
              <a:rPr lang="pl-PL" sz="2400" dirty="0" smtClean="0"/>
              <a:t>Marta </a:t>
            </a:r>
            <a:r>
              <a:rPr lang="pl-PL" sz="2400" dirty="0" err="1" smtClean="0"/>
              <a:t>Guśniowska</a:t>
            </a:r>
            <a:r>
              <a:rPr lang="pl-PL" sz="2400" dirty="0" smtClean="0"/>
              <a:t> jest autorką również innych książek.</a:t>
            </a:r>
            <a:br>
              <a:rPr lang="pl-PL" sz="2400" dirty="0" smtClean="0"/>
            </a:br>
            <a:r>
              <a:rPr lang="pl-PL" sz="2400" dirty="0" smtClean="0"/>
              <a:t>Oprócz tej zaprezentowanej wcześniej, zachęcam Was do przeczytania: </a:t>
            </a:r>
            <a:br>
              <a:rPr lang="pl-PL" sz="24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2317506" cy="329191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2936"/>
            <a:ext cx="1916063" cy="3797912"/>
          </a:xfrm>
        </p:spPr>
      </p:pic>
      <p:sp>
        <p:nvSpPr>
          <p:cNvPr id="3" name="Prostokąt 2"/>
          <p:cNvSpPr/>
          <p:nvPr/>
        </p:nvSpPr>
        <p:spPr>
          <a:xfrm>
            <a:off x="1979712" y="516016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/>
              <a:t>oraz </a:t>
            </a:r>
            <a:r>
              <a:rPr lang="pl-PL" sz="2400" b="1" dirty="0"/>
              <a:t>„Marvina”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>To ciepła i pełna humoru opowieść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sile przyjaźni i marzeń.</a:t>
            </a:r>
            <a:br>
              <a:rPr lang="pl-PL" dirty="0"/>
            </a:br>
            <a:r>
              <a:rPr lang="pl-PL" dirty="0"/>
              <a:t>Przypomina o tym, co w życiu najważniejsze.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901628" y="2060848"/>
            <a:ext cx="37444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prstClr val="black"/>
                </a:solidFill>
                <a:ea typeface="+mj-ea"/>
                <a:cs typeface="+mj-cs"/>
              </a:rPr>
              <a:t>„Smacznego proszę Wilka” </a:t>
            </a:r>
            <a:r>
              <a:rPr lang="pl-PL" sz="2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l-PL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Jest to historia o starym Wilku </a:t>
            </a: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l-PL" dirty="0" smtClean="0">
                <a:solidFill>
                  <a:prstClr val="black"/>
                </a:solidFill>
                <a:ea typeface="+mj-ea"/>
                <a:cs typeface="+mj-cs"/>
              </a:rPr>
              <a:t>o </a:t>
            </a: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wielkim sercu, </a:t>
            </a:r>
            <a:br>
              <a:rPr lang="pl-PL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l-PL" dirty="0">
                <a:solidFill>
                  <a:prstClr val="black"/>
                </a:solidFill>
                <a:ea typeface="+mj-ea"/>
                <a:cs typeface="+mj-cs"/>
              </a:rPr>
              <a:t>o niemożliwym, które staje się możliwe i przyjaźni ponad podziałami.</a:t>
            </a:r>
            <a:r>
              <a:rPr lang="pl-PL" sz="1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l-PL" sz="1400" dirty="0">
                <a:solidFill>
                  <a:prstClr val="black"/>
                </a:solidFill>
                <a:ea typeface="+mj-ea"/>
                <a:cs typeface="+mj-cs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670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„Smacznego proszę Wilka”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6371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To opowieść o nielubianym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lesie, </a:t>
            </a:r>
            <a:r>
              <a:rPr lang="pl-PL" dirty="0" smtClean="0"/>
              <a:t>starym </a:t>
            </a:r>
            <a:r>
              <a:rPr lang="pl-PL" dirty="0"/>
              <a:t>już </a:t>
            </a:r>
            <a:r>
              <a:rPr lang="pl-PL" dirty="0" smtClean="0"/>
              <a:t>Wilku, </a:t>
            </a:r>
            <a:r>
              <a:rPr lang="pl-PL" dirty="0"/>
              <a:t>jego oddanej </a:t>
            </a:r>
            <a:r>
              <a:rPr lang="pl-PL" dirty="0" smtClean="0"/>
              <a:t>przyjaciółce </a:t>
            </a:r>
            <a:r>
              <a:rPr lang="pl-PL" dirty="0" err="1" smtClean="0"/>
              <a:t>Pajączce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oraz niewielkim zwierzątku, </a:t>
            </a:r>
            <a:r>
              <a:rPr lang="pl-PL" dirty="0"/>
              <a:t>które pojawia się niespodziewanie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zmienia bardzo </a:t>
            </a:r>
            <a:r>
              <a:rPr lang="pl-PL" dirty="0" smtClean="0"/>
              <a:t>wiele w życiu głównego bohatera książki.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 tym, jak bardzo zmieniło się życie Wilka, dowiecie się czytając książkę. </a:t>
            </a:r>
          </a:p>
          <a:p>
            <a:pPr marL="0" indent="0">
              <a:buNone/>
            </a:pPr>
            <a:endParaRPr lang="pl-PL" sz="3600" dirty="0" smtClean="0"/>
          </a:p>
          <a:p>
            <a:pPr marL="0" indent="0">
              <a:buNone/>
            </a:pPr>
            <a:r>
              <a:rPr lang="pl-PL" sz="3600" dirty="0"/>
              <a:t/>
            </a:r>
            <a:br>
              <a:rPr lang="pl-PL" sz="3600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724">
            <a:off x="4499295" y="2063089"/>
            <a:ext cx="3922868" cy="2776862"/>
          </a:xfrm>
        </p:spPr>
      </p:pic>
    </p:spTree>
    <p:extLst>
      <p:ext uri="{BB962C8B-B14F-4D97-AF65-F5344CB8AC3E}">
        <p14:creationId xmlns:p14="http://schemas.microsoft.com/office/powerpoint/2010/main" val="8852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„Marvin”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700" dirty="0" smtClean="0"/>
              <a:t>Marvin to historia dinozaura żyjącego </a:t>
            </a:r>
            <a:r>
              <a:rPr lang="pl-PL" sz="3700" dirty="0"/>
              <a:t>sobie spokojnie do </a:t>
            </a:r>
            <a:r>
              <a:rPr lang="pl-PL" sz="3700" dirty="0" smtClean="0"/>
              <a:t>czasu…, </a:t>
            </a:r>
            <a:r>
              <a:rPr lang="pl-PL" sz="3700" dirty="0"/>
              <a:t>aż usłyszał od lekarza, że dinozaurom grozi wyginięcie. </a:t>
            </a:r>
            <a:r>
              <a:rPr lang="pl-PL" sz="3700" dirty="0" smtClean="0"/>
              <a:t>I </a:t>
            </a:r>
            <a:r>
              <a:rPr lang="pl-PL" sz="3700" dirty="0"/>
              <a:t>uświadamia sobie, że nie ma nikogo, komu mógłby się wyżalić. Tak po ludzku</a:t>
            </a:r>
            <a:r>
              <a:rPr lang="pl-PL" sz="3700" dirty="0" smtClean="0"/>
              <a:t>.</a:t>
            </a:r>
            <a:r>
              <a:rPr lang="pl-PL" sz="3700" dirty="0"/>
              <a:t/>
            </a:r>
            <a:br>
              <a:rPr lang="pl-PL" sz="3700" dirty="0"/>
            </a:br>
            <a:r>
              <a:rPr lang="pl-PL" sz="3700" dirty="0"/>
              <a:t>Postanawia więc poszukać </a:t>
            </a:r>
            <a:r>
              <a:rPr lang="pl-PL" sz="3700" dirty="0" smtClean="0"/>
              <a:t>przyjaciela i któregoś </a:t>
            </a:r>
            <a:r>
              <a:rPr lang="pl-PL" sz="3700" dirty="0"/>
              <a:t>dnia w oko wpada mu ogłoszenie żółwia, który tak jak on, szuka kogoś bliskiego. Umawiają się... I karuzela nabiera prędkości</a:t>
            </a:r>
            <a:r>
              <a:rPr lang="pl-PL" sz="3700" dirty="0" smtClean="0"/>
              <a:t>!</a:t>
            </a:r>
          </a:p>
          <a:p>
            <a:pPr marL="0" indent="0">
              <a:buNone/>
            </a:pPr>
            <a:endParaRPr lang="pl-PL" sz="3700" dirty="0"/>
          </a:p>
          <a:p>
            <a:pPr marL="0" indent="0">
              <a:buNone/>
            </a:pPr>
            <a:r>
              <a:rPr lang="pl-PL" sz="3700" dirty="0" smtClean="0"/>
              <a:t>O tym, kogo spotkał Marvin i jak wyglądało jego życie dowiecie się, gdy sięgnięcie po tę książkę.</a:t>
            </a:r>
            <a:endParaRPr lang="pl-PL" sz="37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4038600" cy="3117352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49" y="332656"/>
            <a:ext cx="1838030" cy="350100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98" y="692696"/>
            <a:ext cx="1555807" cy="24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216</Words>
  <Application>Microsoft Office PowerPoint</Application>
  <PresentationFormat>Pokaz na ekranie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Książki, które Wam polecam do przeczytania </vt:lpstr>
      <vt:lpstr>Na początek zachęcam Was do przeczytania książki</vt:lpstr>
      <vt:lpstr>Główną bohaterką książki jest Gęś, która ma depresję i szuka sensu życia.</vt:lpstr>
      <vt:lpstr>Prezentacja programu PowerPoint</vt:lpstr>
      <vt:lpstr>Prezentacja programu PowerPoint</vt:lpstr>
      <vt:lpstr>Prezentacja programu PowerPoint</vt:lpstr>
      <vt:lpstr>Marta Guśniowska jest autorką również innych książek. Oprócz tej zaprezentowanej wcześniej, zachęcam Was do przeczytania:      </vt:lpstr>
      <vt:lpstr>„Smacznego proszę Wilka” </vt:lpstr>
      <vt:lpstr>„Marvin”</vt:lpstr>
      <vt:lpstr>Wierzę w to, że zachęciłam Was  do przeczytania książek Marty Guśniowskiej.  Dodam jeszcze, że autorami ilustracji, które pochodzą z książek są: Jaga Słowińska („SMACZNEGO PROSZĘ WILKA”) i Robert Romanowicz („A NIECH TO GĘŚ KOPNIE” i „MARVIN”)  DZIĘKUJĘ ZA POŚWIĘCONY CZAS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Książka, którą Wam polecam </dc:title>
  <dc:creator>Aliaba</dc:creator>
  <cp:lastModifiedBy>Aliaba</cp:lastModifiedBy>
  <cp:revision>31</cp:revision>
  <dcterms:created xsi:type="dcterms:W3CDTF">2021-03-30T12:55:25Z</dcterms:created>
  <dcterms:modified xsi:type="dcterms:W3CDTF">2021-04-22T18:53:54Z</dcterms:modified>
</cp:coreProperties>
</file>