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4" r:id="rId8"/>
    <p:sldId id="267" r:id="rId9"/>
    <p:sldId id="269" r:id="rId10"/>
    <p:sldId id="270" r:id="rId11"/>
    <p:sldId id="271" r:id="rId12"/>
    <p:sldId id="260" r:id="rId13"/>
    <p:sldId id="261" r:id="rId14"/>
    <p:sldId id="262" r:id="rId15"/>
    <p:sldId id="263" r:id="rId16"/>
    <p:sldId id="272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7E0EA-0271-538C-B776-6761D6AD87AB}" v="375" dt="2022-05-24T19:30:17.346"/>
    <p1510:client id="{4FF6F450-8A4D-FB08-6AFA-9BB2D02705DF}" v="208" dt="2022-05-24T19:01:35.300"/>
    <p1510:client id="{B25B0212-3625-95BE-BA30-7FB4673A052A}" v="272" dt="2022-05-24T21:10:01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iaDomin" userId="S::uczen95@spjpug.onmicrosoft.com::2c95676c-9629-4d9f-b376-6bb8e8681dc8" providerId="AD" clId="Web-{B25B0212-3625-95BE-BA30-7FB4673A052A}"/>
    <pc:docChg chg="addSld delSld modSld sldOrd modMainMaster">
      <pc:chgData name="AmeliaDomin" userId="S::uczen95@spjpug.onmicrosoft.com::2c95676c-9629-4d9f-b376-6bb8e8681dc8" providerId="AD" clId="Web-{B25B0212-3625-95BE-BA30-7FB4673A052A}" dt="2022-05-24T21:10:01.472" v="275"/>
      <pc:docMkLst>
        <pc:docMk/>
      </pc:docMkLst>
      <pc:sldChg chg="modTransition modAnim">
        <pc:chgData name="AmeliaDomin" userId="S::uczen95@spjpug.onmicrosoft.com::2c95676c-9629-4d9f-b376-6bb8e8681dc8" providerId="AD" clId="Web-{B25B0212-3625-95BE-BA30-7FB4673A052A}" dt="2022-05-24T21:06:54.101" v="267"/>
        <pc:sldMkLst>
          <pc:docMk/>
          <pc:sldMk cId="650317164" sldId="256"/>
        </pc:sldMkLst>
      </pc:sldChg>
      <pc:sldChg chg="modTransition">
        <pc:chgData name="AmeliaDomin" userId="S::uczen95@spjpug.onmicrosoft.com::2c95676c-9629-4d9f-b376-6bb8e8681dc8" providerId="AD" clId="Web-{B25B0212-3625-95BE-BA30-7FB4673A052A}" dt="2022-05-24T21:06:54.101" v="267"/>
        <pc:sldMkLst>
          <pc:docMk/>
          <pc:sldMk cId="1583647007" sldId="257"/>
        </pc:sldMkLst>
      </pc:sldChg>
      <pc:sldChg chg="mod modTransition setBg">
        <pc:chgData name="AmeliaDomin" userId="S::uczen95@spjpug.onmicrosoft.com::2c95676c-9629-4d9f-b376-6bb8e8681dc8" providerId="AD" clId="Web-{B25B0212-3625-95BE-BA30-7FB4673A052A}" dt="2022-05-24T21:06:54.101" v="267"/>
        <pc:sldMkLst>
          <pc:docMk/>
          <pc:sldMk cId="356646889" sldId="258"/>
        </pc:sldMkLst>
      </pc:sldChg>
      <pc:sldChg chg="mod modTransition setBg">
        <pc:chgData name="AmeliaDomin" userId="S::uczen95@spjpug.onmicrosoft.com::2c95676c-9629-4d9f-b376-6bb8e8681dc8" providerId="AD" clId="Web-{B25B0212-3625-95BE-BA30-7FB4673A052A}" dt="2022-05-24T21:06:54.101" v="267"/>
        <pc:sldMkLst>
          <pc:docMk/>
          <pc:sldMk cId="2015480700" sldId="259"/>
        </pc:sldMkLst>
      </pc:sldChg>
      <pc:sldChg chg="addSp delSp modSp mod ord modTransition setBg">
        <pc:chgData name="AmeliaDomin" userId="S::uczen95@spjpug.onmicrosoft.com::2c95676c-9629-4d9f-b376-6bb8e8681dc8" providerId="AD" clId="Web-{B25B0212-3625-95BE-BA30-7FB4673A052A}" dt="2022-05-24T21:09:42.456" v="273"/>
        <pc:sldMkLst>
          <pc:docMk/>
          <pc:sldMk cId="3142530307" sldId="260"/>
        </pc:sldMkLst>
        <pc:spChg chg="mod">
          <ac:chgData name="AmeliaDomin" userId="S::uczen95@spjpug.onmicrosoft.com::2c95676c-9629-4d9f-b376-6bb8e8681dc8" providerId="AD" clId="Web-{B25B0212-3625-95BE-BA30-7FB4673A052A}" dt="2022-05-24T20:31:01.389" v="34"/>
          <ac:spMkLst>
            <pc:docMk/>
            <pc:sldMk cId="3142530307" sldId="260"/>
            <ac:spMk id="2" creationId="{D9EE4EC7-9AFE-1F9E-B261-E9579B5E0640}"/>
          </ac:spMkLst>
        </pc:spChg>
        <pc:spChg chg="mod ord">
          <ac:chgData name="AmeliaDomin" userId="S::uczen95@spjpug.onmicrosoft.com::2c95676c-9629-4d9f-b376-6bb8e8681dc8" providerId="AD" clId="Web-{B25B0212-3625-95BE-BA30-7FB4673A052A}" dt="2022-05-24T20:31:12.703" v="36" actId="20577"/>
          <ac:spMkLst>
            <pc:docMk/>
            <pc:sldMk cId="3142530307" sldId="260"/>
            <ac:spMk id="3" creationId="{19339756-5DA2-1F68-EBBB-D65909461514}"/>
          </ac:spMkLst>
        </pc:spChg>
        <pc:spChg chg="add del">
          <ac:chgData name="AmeliaDomin" userId="S::uczen95@spjpug.onmicrosoft.com::2c95676c-9629-4d9f-b376-6bb8e8681dc8" providerId="AD" clId="Web-{B25B0212-3625-95BE-BA30-7FB4673A052A}" dt="2022-05-24T20:31:01.389" v="33"/>
          <ac:spMkLst>
            <pc:docMk/>
            <pc:sldMk cId="3142530307" sldId="260"/>
            <ac:spMk id="10" creationId="{5A0118C5-4F8D-4CF4-BADD-53FEACC6C42A}"/>
          </ac:spMkLst>
        </pc:spChg>
        <pc:spChg chg="add">
          <ac:chgData name="AmeliaDomin" userId="S::uczen95@spjpug.onmicrosoft.com::2c95676c-9629-4d9f-b376-6bb8e8681dc8" providerId="AD" clId="Web-{B25B0212-3625-95BE-BA30-7FB4673A052A}" dt="2022-05-24T20:31:01.389" v="34"/>
          <ac:spMkLst>
            <pc:docMk/>
            <pc:sldMk cId="3142530307" sldId="260"/>
            <ac:spMk id="14" creationId="{C924DBCE-E731-4B22-8181-A39C1D86276C}"/>
          </ac:spMkLst>
        </pc:spChg>
        <pc:spChg chg="add del">
          <ac:chgData name="AmeliaDomin" userId="S::uczen95@spjpug.onmicrosoft.com::2c95676c-9629-4d9f-b376-6bb8e8681dc8" providerId="AD" clId="Web-{B25B0212-3625-95BE-BA30-7FB4673A052A}" dt="2022-05-24T20:31:01.389" v="33"/>
          <ac:spMkLst>
            <pc:docMk/>
            <pc:sldMk cId="3142530307" sldId="260"/>
            <ac:spMk id="16" creationId="{99A7A058-C1CE-4860-96CB-6EAF9DEF7802}"/>
          </ac:spMkLst>
        </pc:spChg>
        <pc:spChg chg="add del">
          <ac:chgData name="AmeliaDomin" userId="S::uczen95@spjpug.onmicrosoft.com::2c95676c-9629-4d9f-b376-6bb8e8681dc8" providerId="AD" clId="Web-{B25B0212-3625-95BE-BA30-7FB4673A052A}" dt="2022-05-24T20:31:01.389" v="33"/>
          <ac:spMkLst>
            <pc:docMk/>
            <pc:sldMk cId="3142530307" sldId="260"/>
            <ac:spMk id="18" creationId="{7214B226-9840-4638-9B40-1BA7E5F52425}"/>
          </ac:spMkLst>
        </pc:spChg>
        <pc:spChg chg="add del">
          <ac:chgData name="AmeliaDomin" userId="S::uczen95@spjpug.onmicrosoft.com::2c95676c-9629-4d9f-b376-6bb8e8681dc8" providerId="AD" clId="Web-{B25B0212-3625-95BE-BA30-7FB4673A052A}" dt="2022-05-24T20:31:01.389" v="33"/>
          <ac:spMkLst>
            <pc:docMk/>
            <pc:sldMk cId="3142530307" sldId="260"/>
            <ac:spMk id="20" creationId="{B7F6E9F1-F0E1-442E-B824-A1ADD42CDA2D}"/>
          </ac:spMkLst>
        </pc:spChg>
        <pc:spChg chg="add del">
          <ac:chgData name="AmeliaDomin" userId="S::uczen95@spjpug.onmicrosoft.com::2c95676c-9629-4d9f-b376-6bb8e8681dc8" providerId="AD" clId="Web-{B25B0212-3625-95BE-BA30-7FB4673A052A}" dt="2022-05-24T20:31:01.389" v="33"/>
          <ac:spMkLst>
            <pc:docMk/>
            <pc:sldMk cId="3142530307" sldId="260"/>
            <ac:spMk id="22" creationId="{49FFD97F-40E1-45B3-9A51-E14CA4A494E4}"/>
          </ac:spMkLst>
        </pc:spChg>
        <pc:spChg chg="add">
          <ac:chgData name="AmeliaDomin" userId="S::uczen95@spjpug.onmicrosoft.com::2c95676c-9629-4d9f-b376-6bb8e8681dc8" providerId="AD" clId="Web-{B25B0212-3625-95BE-BA30-7FB4673A052A}" dt="2022-05-24T20:31:01.389" v="34"/>
          <ac:spMkLst>
            <pc:docMk/>
            <pc:sldMk cId="3142530307" sldId="260"/>
            <ac:spMk id="195" creationId="{C9B9F33B-F0CC-4410-85D0-1B957DF4351C}"/>
          </ac:spMkLst>
        </pc:spChg>
        <pc:spChg chg="add">
          <ac:chgData name="AmeliaDomin" userId="S::uczen95@spjpug.onmicrosoft.com::2c95676c-9629-4d9f-b376-6bb8e8681dc8" providerId="AD" clId="Web-{B25B0212-3625-95BE-BA30-7FB4673A052A}" dt="2022-05-24T20:31:01.389" v="34"/>
          <ac:spMkLst>
            <pc:docMk/>
            <pc:sldMk cId="3142530307" sldId="260"/>
            <ac:spMk id="196" creationId="{55CB1B7E-4B0B-4E99-9560-9667270DA7A6}"/>
          </ac:spMkLst>
        </pc:spChg>
        <pc:spChg chg="add">
          <ac:chgData name="AmeliaDomin" userId="S::uczen95@spjpug.onmicrosoft.com::2c95676c-9629-4d9f-b376-6bb8e8681dc8" providerId="AD" clId="Web-{B25B0212-3625-95BE-BA30-7FB4673A052A}" dt="2022-05-24T20:31:01.389" v="34"/>
          <ac:spMkLst>
            <pc:docMk/>
            <pc:sldMk cId="3142530307" sldId="260"/>
            <ac:spMk id="197" creationId="{196DE3D2-178D-4017-842D-87C88CE92E13}"/>
          </ac:spMkLst>
        </pc:spChg>
        <pc:spChg chg="add">
          <ac:chgData name="AmeliaDomin" userId="S::uczen95@spjpug.onmicrosoft.com::2c95676c-9629-4d9f-b376-6bb8e8681dc8" providerId="AD" clId="Web-{B25B0212-3625-95BE-BA30-7FB4673A052A}" dt="2022-05-24T20:31:01.389" v="34"/>
          <ac:spMkLst>
            <pc:docMk/>
            <pc:sldMk cId="3142530307" sldId="260"/>
            <ac:spMk id="199" creationId="{034ACCCC-54D4-4F78-9B85-4A34FEBAA995}"/>
          </ac:spMkLst>
        </pc:spChg>
        <pc:spChg chg="add">
          <ac:chgData name="AmeliaDomin" userId="S::uczen95@spjpug.onmicrosoft.com::2c95676c-9629-4d9f-b376-6bb8e8681dc8" providerId="AD" clId="Web-{B25B0212-3625-95BE-BA30-7FB4673A052A}" dt="2022-05-24T20:31:01.389" v="34"/>
          <ac:spMkLst>
            <pc:docMk/>
            <pc:sldMk cId="3142530307" sldId="260"/>
            <ac:spMk id="200" creationId="{72413CFE-8B8A-45C9-B7BA-CF49986D4818}"/>
          </ac:spMkLst>
        </pc:spChg>
        <pc:grpChg chg="add del">
          <ac:chgData name="AmeliaDomin" userId="S::uczen95@spjpug.onmicrosoft.com::2c95676c-9629-4d9f-b376-6bb8e8681dc8" providerId="AD" clId="Web-{B25B0212-3625-95BE-BA30-7FB4673A052A}" dt="2022-05-24T20:31:01.389" v="33"/>
          <ac:grpSpMkLst>
            <pc:docMk/>
            <pc:sldMk cId="3142530307" sldId="260"/>
            <ac:grpSpMk id="12" creationId="{00E015F5-1A99-4E40-BC3D-7707802996B5}"/>
          </ac:grpSpMkLst>
        </pc:grpChg>
        <pc:grpChg chg="add del">
          <ac:chgData name="AmeliaDomin" userId="S::uczen95@spjpug.onmicrosoft.com::2c95676c-9629-4d9f-b376-6bb8e8681dc8" providerId="AD" clId="Web-{B25B0212-3625-95BE-BA30-7FB4673A052A}" dt="2022-05-24T20:31:01.389" v="33"/>
          <ac:grpSpMkLst>
            <pc:docMk/>
            <pc:sldMk cId="3142530307" sldId="260"/>
            <ac:grpSpMk id="24" creationId="{5468B3A9-705E-43C3-A742-0619B0D8F2EE}"/>
          </ac:grpSpMkLst>
        </pc:grpChg>
        <pc:picChg chg="add mod ord">
          <ac:chgData name="AmeliaDomin" userId="S::uczen95@spjpug.onmicrosoft.com::2c95676c-9629-4d9f-b376-6bb8e8681dc8" providerId="AD" clId="Web-{B25B0212-3625-95BE-BA30-7FB4673A052A}" dt="2022-05-24T20:31:01.389" v="34"/>
          <ac:picMkLst>
            <pc:docMk/>
            <pc:sldMk cId="3142530307" sldId="260"/>
            <ac:picMk id="4" creationId="{9B3F3215-1552-FC67-78DA-228A6B27D6CB}"/>
          </ac:picMkLst>
        </pc:picChg>
        <pc:picChg chg="add mod">
          <ac:chgData name="AmeliaDomin" userId="S::uczen95@spjpug.onmicrosoft.com::2c95676c-9629-4d9f-b376-6bb8e8681dc8" providerId="AD" clId="Web-{B25B0212-3625-95BE-BA30-7FB4673A052A}" dt="2022-05-24T20:31:01.389" v="34"/>
          <ac:picMkLst>
            <pc:docMk/>
            <pc:sldMk cId="3142530307" sldId="260"/>
            <ac:picMk id="5" creationId="{533C56B2-0E57-18BC-07B0-8730158814C7}"/>
          </ac:picMkLst>
        </pc:picChg>
        <pc:cxnChg chg="add">
          <ac:chgData name="AmeliaDomin" userId="S::uczen95@spjpug.onmicrosoft.com::2c95676c-9629-4d9f-b376-6bb8e8681dc8" providerId="AD" clId="Web-{B25B0212-3625-95BE-BA30-7FB4673A052A}" dt="2022-05-24T20:31:01.389" v="34"/>
          <ac:cxnSpMkLst>
            <pc:docMk/>
            <pc:sldMk cId="3142530307" sldId="260"/>
            <ac:cxnSpMk id="198" creationId="{43621FD4-D14D-45D5-9A57-9A2DE5EA59C0}"/>
          </ac:cxnSpMkLst>
        </pc:cxnChg>
      </pc:sldChg>
      <pc:sldChg chg="addSp modSp new mod ord modTransition setBg">
        <pc:chgData name="AmeliaDomin" userId="S::uczen95@spjpug.onmicrosoft.com::2c95676c-9629-4d9f-b376-6bb8e8681dc8" providerId="AD" clId="Web-{B25B0212-3625-95BE-BA30-7FB4673A052A}" dt="2022-05-24T21:09:52.753" v="274"/>
        <pc:sldMkLst>
          <pc:docMk/>
          <pc:sldMk cId="267693633" sldId="261"/>
        </pc:sldMkLst>
        <pc:spChg chg="mod">
          <ac:chgData name="AmeliaDomin" userId="S::uczen95@spjpug.onmicrosoft.com::2c95676c-9629-4d9f-b376-6bb8e8681dc8" providerId="AD" clId="Web-{B25B0212-3625-95BE-BA30-7FB4673A052A}" dt="2022-05-24T20:32:53.100" v="53"/>
          <ac:spMkLst>
            <pc:docMk/>
            <pc:sldMk cId="267693633" sldId="261"/>
            <ac:spMk id="2" creationId="{EA2C2685-6DB9-6437-C922-257FA0CE7C23}"/>
          </ac:spMkLst>
        </pc:spChg>
        <pc:spChg chg="mod">
          <ac:chgData name="AmeliaDomin" userId="S::uczen95@spjpug.onmicrosoft.com::2c95676c-9629-4d9f-b376-6bb8e8681dc8" providerId="AD" clId="Web-{B25B0212-3625-95BE-BA30-7FB4673A052A}" dt="2022-05-24T20:33:11.288" v="56" actId="20577"/>
          <ac:spMkLst>
            <pc:docMk/>
            <pc:sldMk cId="267693633" sldId="261"/>
            <ac:spMk id="3" creationId="{7455773F-FC54-E940-6AE4-4592A2968F87}"/>
          </ac:spMkLst>
        </pc:spChg>
        <pc:spChg chg="add">
          <ac:chgData name="AmeliaDomin" userId="S::uczen95@spjpug.onmicrosoft.com::2c95676c-9629-4d9f-b376-6bb8e8681dc8" providerId="AD" clId="Web-{B25B0212-3625-95BE-BA30-7FB4673A052A}" dt="2022-05-24T20:32:53.100" v="53"/>
          <ac:spMkLst>
            <pc:docMk/>
            <pc:sldMk cId="267693633" sldId="261"/>
            <ac:spMk id="9" creationId="{F13C74B1-5B17-4795-BED0-7140497B445A}"/>
          </ac:spMkLst>
        </pc:spChg>
        <pc:spChg chg="add">
          <ac:chgData name="AmeliaDomin" userId="S::uczen95@spjpug.onmicrosoft.com::2c95676c-9629-4d9f-b376-6bb8e8681dc8" providerId="AD" clId="Web-{B25B0212-3625-95BE-BA30-7FB4673A052A}" dt="2022-05-24T20:32:53.100" v="53"/>
          <ac:spMkLst>
            <pc:docMk/>
            <pc:sldMk cId="267693633" sldId="261"/>
            <ac:spMk id="11" creationId="{D4974D33-8DC5-464E-8C6D-BE58F0669C17}"/>
          </ac:spMkLst>
        </pc:spChg>
        <pc:picChg chg="add mod">
          <ac:chgData name="AmeliaDomin" userId="S::uczen95@spjpug.onmicrosoft.com::2c95676c-9629-4d9f-b376-6bb8e8681dc8" providerId="AD" clId="Web-{B25B0212-3625-95BE-BA30-7FB4673A052A}" dt="2022-05-24T20:32:53.100" v="53"/>
          <ac:picMkLst>
            <pc:docMk/>
            <pc:sldMk cId="267693633" sldId="261"/>
            <ac:picMk id="4" creationId="{9B959F97-BD2E-6CC6-601F-7E46E7C82CD6}"/>
          </ac:picMkLst>
        </pc:picChg>
      </pc:sldChg>
      <pc:sldChg chg="modSp new mod ord modTransition setBg">
        <pc:chgData name="AmeliaDomin" userId="S::uczen95@spjpug.onmicrosoft.com::2c95676c-9629-4d9f-b376-6bb8e8681dc8" providerId="AD" clId="Web-{B25B0212-3625-95BE-BA30-7FB4673A052A}" dt="2022-05-24T21:10:01.472" v="275"/>
        <pc:sldMkLst>
          <pc:docMk/>
          <pc:sldMk cId="1169157710" sldId="262"/>
        </pc:sldMkLst>
        <pc:spChg chg="mod">
          <ac:chgData name="AmeliaDomin" userId="S::uczen95@spjpug.onmicrosoft.com::2c95676c-9629-4d9f-b376-6bb8e8681dc8" providerId="AD" clId="Web-{B25B0212-3625-95BE-BA30-7FB4673A052A}" dt="2022-05-24T20:39:02.766" v="69" actId="20577"/>
          <ac:spMkLst>
            <pc:docMk/>
            <pc:sldMk cId="1169157710" sldId="262"/>
            <ac:spMk id="3" creationId="{2A8C0597-9616-86AE-1153-8BB3C2D7D18D}"/>
          </ac:spMkLst>
        </pc:spChg>
      </pc:sldChg>
      <pc:sldChg chg="addSp modSp new mod ord modTransition setBg addAnim delAnim modAnim">
        <pc:chgData name="AmeliaDomin" userId="S::uczen95@spjpug.onmicrosoft.com::2c95676c-9629-4d9f-b376-6bb8e8681dc8" providerId="AD" clId="Web-{B25B0212-3625-95BE-BA30-7FB4673A052A}" dt="2022-05-24T21:09:10.532" v="272"/>
        <pc:sldMkLst>
          <pc:docMk/>
          <pc:sldMk cId="3244779943" sldId="263"/>
        </pc:sldMkLst>
        <pc:spChg chg="mod ord">
          <ac:chgData name="AmeliaDomin" userId="S::uczen95@spjpug.onmicrosoft.com::2c95676c-9629-4d9f-b376-6bb8e8681dc8" providerId="AD" clId="Web-{B25B0212-3625-95BE-BA30-7FB4673A052A}" dt="2022-05-24T20:51:11.305" v="159" actId="1076"/>
          <ac:spMkLst>
            <pc:docMk/>
            <pc:sldMk cId="3244779943" sldId="263"/>
            <ac:spMk id="2" creationId="{2EFD7A53-BA6D-1E46-9362-64FA47C00D91}"/>
          </ac:spMkLst>
        </pc:spChg>
        <pc:spChg chg="mod ord">
          <ac:chgData name="AmeliaDomin" userId="S::uczen95@spjpug.onmicrosoft.com::2c95676c-9629-4d9f-b376-6bb8e8681dc8" providerId="AD" clId="Web-{B25B0212-3625-95BE-BA30-7FB4673A052A}" dt="2022-05-24T21:08:45.139" v="270" actId="20577"/>
          <ac:spMkLst>
            <pc:docMk/>
            <pc:sldMk cId="3244779943" sldId="263"/>
            <ac:spMk id="3" creationId="{BC9E6729-6AA9-E162-AA46-03022C6E5E3D}"/>
          </ac:spMkLst>
        </pc:spChg>
        <pc:spChg chg="add">
          <ac:chgData name="AmeliaDomin" userId="S::uczen95@spjpug.onmicrosoft.com::2c95676c-9629-4d9f-b376-6bb8e8681dc8" providerId="AD" clId="Web-{B25B0212-3625-95BE-BA30-7FB4673A052A}" dt="2022-05-24T20:50:17.504" v="146"/>
          <ac:spMkLst>
            <pc:docMk/>
            <pc:sldMk cId="3244779943" sldId="263"/>
            <ac:spMk id="10" creationId="{B4D3D850-2041-4B7C-AED9-54DA385B14F7}"/>
          </ac:spMkLst>
        </pc:spChg>
        <pc:spChg chg="add">
          <ac:chgData name="AmeliaDomin" userId="S::uczen95@spjpug.onmicrosoft.com::2c95676c-9629-4d9f-b376-6bb8e8681dc8" providerId="AD" clId="Web-{B25B0212-3625-95BE-BA30-7FB4673A052A}" dt="2022-05-24T20:50:17.504" v="146"/>
          <ac:spMkLst>
            <pc:docMk/>
            <pc:sldMk cId="3244779943" sldId="263"/>
            <ac:spMk id="12" creationId="{B497CCB5-5FC2-473C-AFCC-2430CEF1DF71}"/>
          </ac:spMkLst>
        </pc:spChg>
        <pc:spChg chg="add">
          <ac:chgData name="AmeliaDomin" userId="S::uczen95@spjpug.onmicrosoft.com::2c95676c-9629-4d9f-b376-6bb8e8681dc8" providerId="AD" clId="Web-{B25B0212-3625-95BE-BA30-7FB4673A052A}" dt="2022-05-24T20:50:17.504" v="146"/>
          <ac:spMkLst>
            <pc:docMk/>
            <pc:sldMk cId="3244779943" sldId="263"/>
            <ac:spMk id="14" creationId="{599C8C75-BFDF-44E7-A028-EEB5EDD58817}"/>
          </ac:spMkLst>
        </pc:spChg>
        <pc:picChg chg="add mod">
          <ac:chgData name="AmeliaDomin" userId="S::uczen95@spjpug.onmicrosoft.com::2c95676c-9629-4d9f-b376-6bb8e8681dc8" providerId="AD" clId="Web-{B25B0212-3625-95BE-BA30-7FB4673A052A}" dt="2022-05-24T20:50:17.504" v="146"/>
          <ac:picMkLst>
            <pc:docMk/>
            <pc:sldMk cId="3244779943" sldId="263"/>
            <ac:picMk id="4" creationId="{51396799-56E6-087C-784E-77627B6CE000}"/>
          </ac:picMkLst>
        </pc:picChg>
        <pc:picChg chg="add mod">
          <ac:chgData name="AmeliaDomin" userId="S::uczen95@spjpug.onmicrosoft.com::2c95676c-9629-4d9f-b376-6bb8e8681dc8" providerId="AD" clId="Web-{B25B0212-3625-95BE-BA30-7FB4673A052A}" dt="2022-05-24T20:50:17.504" v="146"/>
          <ac:picMkLst>
            <pc:docMk/>
            <pc:sldMk cId="3244779943" sldId="263"/>
            <ac:picMk id="5" creationId="{0A0DA551-9A13-AEE9-E41E-691B3EA382C6}"/>
          </ac:picMkLst>
        </pc:picChg>
      </pc:sldChg>
      <pc:sldChg chg="addSp delSp modSp new mod modTransition setBg">
        <pc:chgData name="AmeliaDomin" userId="S::uczen95@spjpug.onmicrosoft.com::2c95676c-9629-4d9f-b376-6bb8e8681dc8" providerId="AD" clId="Web-{B25B0212-3625-95BE-BA30-7FB4673A052A}" dt="2022-05-24T21:06:54.101" v="267"/>
        <pc:sldMkLst>
          <pc:docMk/>
          <pc:sldMk cId="2009694627" sldId="264"/>
        </pc:sldMkLst>
        <pc:spChg chg="mod">
          <ac:chgData name="AmeliaDomin" userId="S::uczen95@spjpug.onmicrosoft.com::2c95676c-9629-4d9f-b376-6bb8e8681dc8" providerId="AD" clId="Web-{B25B0212-3625-95BE-BA30-7FB4673A052A}" dt="2022-05-24T20:56:27.529" v="178"/>
          <ac:spMkLst>
            <pc:docMk/>
            <pc:sldMk cId="2009694627" sldId="264"/>
            <ac:spMk id="2" creationId="{42984298-CBB4-F090-3B22-A90CDA751011}"/>
          </ac:spMkLst>
        </pc:spChg>
        <pc:spChg chg="mod">
          <ac:chgData name="AmeliaDomin" userId="S::uczen95@spjpug.onmicrosoft.com::2c95676c-9629-4d9f-b376-6bb8e8681dc8" providerId="AD" clId="Web-{B25B0212-3625-95BE-BA30-7FB4673A052A}" dt="2022-05-24T21:01:47.737" v="221" actId="20577"/>
          <ac:spMkLst>
            <pc:docMk/>
            <pc:sldMk cId="2009694627" sldId="264"/>
            <ac:spMk id="3" creationId="{6E308EA2-BCE0-78A7-9F1F-02C7F1ED118E}"/>
          </ac:spMkLst>
        </pc:spChg>
        <pc:spChg chg="add del">
          <ac:chgData name="AmeliaDomin" userId="S::uczen95@spjpug.onmicrosoft.com::2c95676c-9629-4d9f-b376-6bb8e8681dc8" providerId="AD" clId="Web-{B25B0212-3625-95BE-BA30-7FB4673A052A}" dt="2022-05-24T21:01:33.111" v="218"/>
          <ac:spMkLst>
            <pc:docMk/>
            <pc:sldMk cId="2009694627" sldId="264"/>
            <ac:spMk id="9" creationId="{1A95671B-3CC6-4792-9114-B74FAEA224E6}"/>
          </ac:spMkLst>
        </pc:spChg>
        <pc:spChg chg="add">
          <ac:chgData name="AmeliaDomin" userId="S::uczen95@spjpug.onmicrosoft.com::2c95676c-9629-4d9f-b376-6bb8e8681dc8" providerId="AD" clId="Web-{B25B0212-3625-95BE-BA30-7FB4673A052A}" dt="2022-05-24T21:01:33.111" v="218"/>
          <ac:spMkLst>
            <pc:docMk/>
            <pc:sldMk cId="2009694627" sldId="264"/>
            <ac:spMk id="14" creationId="{1A95671B-3CC6-4792-9114-B74FAEA224E6}"/>
          </ac:spMkLst>
        </pc:spChg>
        <pc:picChg chg="add del mod">
          <ac:chgData name="AmeliaDomin" userId="S::uczen95@spjpug.onmicrosoft.com::2c95676c-9629-4d9f-b376-6bb8e8681dc8" providerId="AD" clId="Web-{B25B0212-3625-95BE-BA30-7FB4673A052A}" dt="2022-05-24T21:01:28.329" v="217"/>
          <ac:picMkLst>
            <pc:docMk/>
            <pc:sldMk cId="2009694627" sldId="264"/>
            <ac:picMk id="4" creationId="{3A1D9466-4CA0-45DF-A8DC-740F0DE5F04B}"/>
          </ac:picMkLst>
        </pc:picChg>
        <pc:picChg chg="add mod">
          <ac:chgData name="AmeliaDomin" userId="S::uczen95@spjpug.onmicrosoft.com::2c95676c-9629-4d9f-b376-6bb8e8681dc8" providerId="AD" clId="Web-{B25B0212-3625-95BE-BA30-7FB4673A052A}" dt="2022-05-24T21:01:33.111" v="218"/>
          <ac:picMkLst>
            <pc:docMk/>
            <pc:sldMk cId="2009694627" sldId="264"/>
            <ac:picMk id="5" creationId="{BB342F13-3058-A6EC-E7F3-B7F6AAB06F2E}"/>
          </ac:picMkLst>
        </pc:picChg>
      </pc:sldChg>
      <pc:sldChg chg="modSp new mod modTransition setBg">
        <pc:chgData name="AmeliaDomin" userId="S::uczen95@spjpug.onmicrosoft.com::2c95676c-9629-4d9f-b376-6bb8e8681dc8" providerId="AD" clId="Web-{B25B0212-3625-95BE-BA30-7FB4673A052A}" dt="2022-05-24T21:06:54.101" v="267"/>
        <pc:sldMkLst>
          <pc:docMk/>
          <pc:sldMk cId="3642783085" sldId="265"/>
        </pc:sldMkLst>
        <pc:spChg chg="mod">
          <ac:chgData name="AmeliaDomin" userId="S::uczen95@spjpug.onmicrosoft.com::2c95676c-9629-4d9f-b376-6bb8e8681dc8" providerId="AD" clId="Web-{B25B0212-3625-95BE-BA30-7FB4673A052A}" dt="2022-05-24T20:53:13.375" v="169" actId="20577"/>
          <ac:spMkLst>
            <pc:docMk/>
            <pc:sldMk cId="3642783085" sldId="265"/>
            <ac:spMk id="3" creationId="{5F5C16CE-C077-B095-0CBD-4A7292FD6FB5}"/>
          </ac:spMkLst>
        </pc:spChg>
      </pc:sldChg>
      <pc:sldChg chg="modSp new mod modTransition setBg">
        <pc:chgData name="AmeliaDomin" userId="S::uczen95@spjpug.onmicrosoft.com::2c95676c-9629-4d9f-b376-6bb8e8681dc8" providerId="AD" clId="Web-{B25B0212-3625-95BE-BA30-7FB4673A052A}" dt="2022-05-24T21:06:54.101" v="267"/>
        <pc:sldMkLst>
          <pc:docMk/>
          <pc:sldMk cId="2504185014" sldId="266"/>
        </pc:sldMkLst>
        <pc:spChg chg="mod">
          <ac:chgData name="AmeliaDomin" userId="S::uczen95@spjpug.onmicrosoft.com::2c95676c-9629-4d9f-b376-6bb8e8681dc8" providerId="AD" clId="Web-{B25B0212-3625-95BE-BA30-7FB4673A052A}" dt="2022-05-24T20:57:25.298" v="189"/>
          <ac:spMkLst>
            <pc:docMk/>
            <pc:sldMk cId="2504185014" sldId="266"/>
            <ac:spMk id="3" creationId="{AE2D4AB4-FA5D-E00B-362A-3D98E24F26C8}"/>
          </ac:spMkLst>
        </pc:spChg>
      </pc:sldChg>
      <pc:sldChg chg="modSp new mod modTransition setBg">
        <pc:chgData name="AmeliaDomin" userId="S::uczen95@spjpug.onmicrosoft.com::2c95676c-9629-4d9f-b376-6bb8e8681dc8" providerId="AD" clId="Web-{B25B0212-3625-95BE-BA30-7FB4673A052A}" dt="2022-05-24T21:06:54.101" v="267"/>
        <pc:sldMkLst>
          <pc:docMk/>
          <pc:sldMk cId="990030748" sldId="267"/>
        </pc:sldMkLst>
        <pc:spChg chg="mod">
          <ac:chgData name="AmeliaDomin" userId="S::uczen95@spjpug.onmicrosoft.com::2c95676c-9629-4d9f-b376-6bb8e8681dc8" providerId="AD" clId="Web-{B25B0212-3625-95BE-BA30-7FB4673A052A}" dt="2022-05-24T20:58:49.960" v="197" actId="20577"/>
          <ac:spMkLst>
            <pc:docMk/>
            <pc:sldMk cId="990030748" sldId="267"/>
            <ac:spMk id="3" creationId="{B7C0556A-4711-7547-E74D-D8D444CDDAF7}"/>
          </ac:spMkLst>
        </pc:spChg>
      </pc:sldChg>
      <pc:sldChg chg="addSp delSp modSp new del">
        <pc:chgData name="AmeliaDomin" userId="S::uczen95@spjpug.onmicrosoft.com::2c95676c-9629-4d9f-b376-6bb8e8681dc8" providerId="AD" clId="Web-{B25B0212-3625-95BE-BA30-7FB4673A052A}" dt="2022-05-24T21:00:39.608" v="210"/>
        <pc:sldMkLst>
          <pc:docMk/>
          <pc:sldMk cId="760526762" sldId="268"/>
        </pc:sldMkLst>
        <pc:spChg chg="del mod">
          <ac:chgData name="AmeliaDomin" userId="S::uczen95@spjpug.onmicrosoft.com::2c95676c-9629-4d9f-b376-6bb8e8681dc8" providerId="AD" clId="Web-{B25B0212-3625-95BE-BA30-7FB4673A052A}" dt="2022-05-24T20:59:28.103" v="201"/>
          <ac:spMkLst>
            <pc:docMk/>
            <pc:sldMk cId="760526762" sldId="268"/>
            <ac:spMk id="3" creationId="{68735126-0C4E-707B-EB95-013B5CCB5355}"/>
          </ac:spMkLst>
        </pc:spChg>
        <pc:picChg chg="add mod ord">
          <ac:chgData name="AmeliaDomin" userId="S::uczen95@spjpug.onmicrosoft.com::2c95676c-9629-4d9f-b376-6bb8e8681dc8" providerId="AD" clId="Web-{B25B0212-3625-95BE-BA30-7FB4673A052A}" dt="2022-05-24T20:59:51.011" v="205" actId="1076"/>
          <ac:picMkLst>
            <pc:docMk/>
            <pc:sldMk cId="760526762" sldId="268"/>
            <ac:picMk id="4" creationId="{1E039F8D-DE9A-6059-C767-2B37F7861DD8}"/>
          </ac:picMkLst>
        </pc:picChg>
      </pc:sldChg>
      <pc:sldChg chg="addSp delSp modSp new mod modTransition setBg">
        <pc:chgData name="AmeliaDomin" userId="S::uczen95@spjpug.onmicrosoft.com::2c95676c-9629-4d9f-b376-6bb8e8681dc8" providerId="AD" clId="Web-{B25B0212-3625-95BE-BA30-7FB4673A052A}" dt="2022-05-24T21:06:54.101" v="267"/>
        <pc:sldMkLst>
          <pc:docMk/>
          <pc:sldMk cId="3215637931" sldId="269"/>
        </pc:sldMkLst>
        <pc:spChg chg="del">
          <ac:chgData name="AmeliaDomin" userId="S::uczen95@spjpug.onmicrosoft.com::2c95676c-9629-4d9f-b376-6bb8e8681dc8" providerId="AD" clId="Web-{B25B0212-3625-95BE-BA30-7FB4673A052A}" dt="2022-05-24T21:00:28.419" v="208"/>
          <ac:spMkLst>
            <pc:docMk/>
            <pc:sldMk cId="3215637931" sldId="269"/>
            <ac:spMk id="2" creationId="{11C90C67-C7CB-E584-813D-514A0FC5D49F}"/>
          </ac:spMkLst>
        </pc:spChg>
        <pc:spChg chg="del">
          <ac:chgData name="AmeliaDomin" userId="S::uczen95@spjpug.onmicrosoft.com::2c95676c-9629-4d9f-b376-6bb8e8681dc8" providerId="AD" clId="Web-{B25B0212-3625-95BE-BA30-7FB4673A052A}" dt="2022-05-24T21:00:25.513" v="207"/>
          <ac:spMkLst>
            <pc:docMk/>
            <pc:sldMk cId="3215637931" sldId="269"/>
            <ac:spMk id="3" creationId="{1A60E071-A54E-084B-52E0-41D8C494D9A7}"/>
          </ac:spMkLst>
        </pc:spChg>
        <pc:picChg chg="add mod ord">
          <ac:chgData name="AmeliaDomin" userId="S::uczen95@spjpug.onmicrosoft.com::2c95676c-9629-4d9f-b376-6bb8e8681dc8" providerId="AD" clId="Web-{B25B0212-3625-95BE-BA30-7FB4673A052A}" dt="2022-05-24T21:00:51.249" v="215" actId="1076"/>
          <ac:picMkLst>
            <pc:docMk/>
            <pc:sldMk cId="3215637931" sldId="269"/>
            <ac:picMk id="4" creationId="{F19819F3-66F6-7549-9BFD-4A84A1CB4BFF}"/>
          </ac:picMkLst>
        </pc:picChg>
      </pc:sldChg>
      <pc:sldChg chg="modSp new mod modTransition setBg">
        <pc:chgData name="AmeliaDomin" userId="S::uczen95@spjpug.onmicrosoft.com::2c95676c-9629-4d9f-b376-6bb8e8681dc8" providerId="AD" clId="Web-{B25B0212-3625-95BE-BA30-7FB4673A052A}" dt="2022-05-24T21:06:54.101" v="267"/>
        <pc:sldMkLst>
          <pc:docMk/>
          <pc:sldMk cId="3246171911" sldId="270"/>
        </pc:sldMkLst>
        <pc:spChg chg="mod">
          <ac:chgData name="AmeliaDomin" userId="S::uczen95@spjpug.onmicrosoft.com::2c95676c-9629-4d9f-b376-6bb8e8681dc8" providerId="AD" clId="Web-{B25B0212-3625-95BE-BA30-7FB4673A052A}" dt="2022-05-24T21:02:58.085" v="227" actId="20577"/>
          <ac:spMkLst>
            <pc:docMk/>
            <pc:sldMk cId="3246171911" sldId="270"/>
            <ac:spMk id="3" creationId="{7DAFBAC7-DBFE-790D-4C9F-3290B12F7F3A}"/>
          </ac:spMkLst>
        </pc:spChg>
      </pc:sldChg>
      <pc:sldChg chg="addSp delSp modSp new modTransition">
        <pc:chgData name="AmeliaDomin" userId="S::uczen95@spjpug.onmicrosoft.com::2c95676c-9629-4d9f-b376-6bb8e8681dc8" providerId="AD" clId="Web-{B25B0212-3625-95BE-BA30-7FB4673A052A}" dt="2022-05-24T21:06:54.101" v="267"/>
        <pc:sldMkLst>
          <pc:docMk/>
          <pc:sldMk cId="3684934961" sldId="271"/>
        </pc:sldMkLst>
        <pc:spChg chg="del">
          <ac:chgData name="AmeliaDomin" userId="S::uczen95@spjpug.onmicrosoft.com::2c95676c-9629-4d9f-b376-6bb8e8681dc8" providerId="AD" clId="Web-{B25B0212-3625-95BE-BA30-7FB4673A052A}" dt="2022-05-24T21:03:25.743" v="231"/>
          <ac:spMkLst>
            <pc:docMk/>
            <pc:sldMk cId="3684934961" sldId="271"/>
            <ac:spMk id="3" creationId="{AE1AB8FD-4BF4-50C3-33EE-F1D982FCCFC7}"/>
          </ac:spMkLst>
        </pc:spChg>
        <pc:picChg chg="add mod ord">
          <ac:chgData name="AmeliaDomin" userId="S::uczen95@spjpug.onmicrosoft.com::2c95676c-9629-4d9f-b376-6bb8e8681dc8" providerId="AD" clId="Web-{B25B0212-3625-95BE-BA30-7FB4673A052A}" dt="2022-05-24T21:03:39.447" v="234" actId="1076"/>
          <ac:picMkLst>
            <pc:docMk/>
            <pc:sldMk cId="3684934961" sldId="271"/>
            <ac:picMk id="4" creationId="{9985B8F2-2DBB-F8C1-8380-53BE75DA6F39}"/>
          </ac:picMkLst>
        </pc:picChg>
      </pc:sldChg>
      <pc:sldChg chg="modSp new mod modTransition setBg addAnim modAnim">
        <pc:chgData name="AmeliaDomin" userId="S::uczen95@spjpug.onmicrosoft.com::2c95676c-9629-4d9f-b376-6bb8e8681dc8" providerId="AD" clId="Web-{B25B0212-3625-95BE-BA30-7FB4673A052A}" dt="2022-05-24T21:06:54.101" v="267"/>
        <pc:sldMkLst>
          <pc:docMk/>
          <pc:sldMk cId="3726813825" sldId="272"/>
        </pc:sldMkLst>
        <pc:spChg chg="mod">
          <ac:chgData name="AmeliaDomin" userId="S::uczen95@spjpug.onmicrosoft.com::2c95676c-9629-4d9f-b376-6bb8e8681dc8" providerId="AD" clId="Web-{B25B0212-3625-95BE-BA30-7FB4673A052A}" dt="2022-05-24T21:05:49.784" v="258" actId="1076"/>
          <ac:spMkLst>
            <pc:docMk/>
            <pc:sldMk cId="3726813825" sldId="272"/>
            <ac:spMk id="3" creationId="{8B4F0A09-ECBB-326E-FFEC-8AE2FF391614}"/>
          </ac:spMkLst>
        </pc:spChg>
      </pc:sldChg>
      <pc:sldMasterChg chg="modTransition modSldLayout">
        <pc:chgData name="AmeliaDomin" userId="S::uczen95@spjpug.onmicrosoft.com::2c95676c-9629-4d9f-b376-6bb8e8681dc8" providerId="AD" clId="Web-{B25B0212-3625-95BE-BA30-7FB4673A052A}" dt="2022-05-24T21:06:54.101" v="267"/>
        <pc:sldMasterMkLst>
          <pc:docMk/>
          <pc:sldMasterMk cId="3926633689" sldId="2147483648"/>
        </pc:sldMasterMkLst>
        <pc:sldLayoutChg chg="modTransition">
          <pc:chgData name="AmeliaDomin" userId="S::uczen95@spjpug.onmicrosoft.com::2c95676c-9629-4d9f-b376-6bb8e8681dc8" providerId="AD" clId="Web-{B25B0212-3625-95BE-BA30-7FB4673A052A}" dt="2022-05-24T21:06:54.101" v="267"/>
          <pc:sldLayoutMkLst>
            <pc:docMk/>
            <pc:sldMasterMk cId="3926633689" sldId="2147483648"/>
            <pc:sldLayoutMk cId="3391757436" sldId="2147483649"/>
          </pc:sldLayoutMkLst>
        </pc:sldLayoutChg>
        <pc:sldLayoutChg chg="modTransition">
          <pc:chgData name="AmeliaDomin" userId="S::uczen95@spjpug.onmicrosoft.com::2c95676c-9629-4d9f-b376-6bb8e8681dc8" providerId="AD" clId="Web-{B25B0212-3625-95BE-BA30-7FB4673A052A}" dt="2022-05-24T21:06:54.101" v="267"/>
          <pc:sldLayoutMkLst>
            <pc:docMk/>
            <pc:sldMasterMk cId="3926633689" sldId="2147483648"/>
            <pc:sldLayoutMk cId="967380084" sldId="2147483650"/>
          </pc:sldLayoutMkLst>
        </pc:sldLayoutChg>
        <pc:sldLayoutChg chg="modTransition">
          <pc:chgData name="AmeliaDomin" userId="S::uczen95@spjpug.onmicrosoft.com::2c95676c-9629-4d9f-b376-6bb8e8681dc8" providerId="AD" clId="Web-{B25B0212-3625-95BE-BA30-7FB4673A052A}" dt="2022-05-24T21:06:54.101" v="267"/>
          <pc:sldLayoutMkLst>
            <pc:docMk/>
            <pc:sldMasterMk cId="3926633689" sldId="2147483648"/>
            <pc:sldLayoutMk cId="13234121" sldId="2147483651"/>
          </pc:sldLayoutMkLst>
        </pc:sldLayoutChg>
        <pc:sldLayoutChg chg="modTransition">
          <pc:chgData name="AmeliaDomin" userId="S::uczen95@spjpug.onmicrosoft.com::2c95676c-9629-4d9f-b376-6bb8e8681dc8" providerId="AD" clId="Web-{B25B0212-3625-95BE-BA30-7FB4673A052A}" dt="2022-05-24T21:06:54.101" v="267"/>
          <pc:sldLayoutMkLst>
            <pc:docMk/>
            <pc:sldMasterMk cId="3926633689" sldId="2147483648"/>
            <pc:sldLayoutMk cId="3883036252" sldId="2147483652"/>
          </pc:sldLayoutMkLst>
        </pc:sldLayoutChg>
        <pc:sldLayoutChg chg="modTransition">
          <pc:chgData name="AmeliaDomin" userId="S::uczen95@spjpug.onmicrosoft.com::2c95676c-9629-4d9f-b376-6bb8e8681dc8" providerId="AD" clId="Web-{B25B0212-3625-95BE-BA30-7FB4673A052A}" dt="2022-05-24T21:06:54.101" v="267"/>
          <pc:sldLayoutMkLst>
            <pc:docMk/>
            <pc:sldMasterMk cId="3926633689" sldId="2147483648"/>
            <pc:sldLayoutMk cId="961808292" sldId="2147483653"/>
          </pc:sldLayoutMkLst>
        </pc:sldLayoutChg>
        <pc:sldLayoutChg chg="modTransition">
          <pc:chgData name="AmeliaDomin" userId="S::uczen95@spjpug.onmicrosoft.com::2c95676c-9629-4d9f-b376-6bb8e8681dc8" providerId="AD" clId="Web-{B25B0212-3625-95BE-BA30-7FB4673A052A}" dt="2022-05-24T21:06:54.101" v="267"/>
          <pc:sldLayoutMkLst>
            <pc:docMk/>
            <pc:sldMasterMk cId="3926633689" sldId="2147483648"/>
            <pc:sldLayoutMk cId="1544797292" sldId="2147483654"/>
          </pc:sldLayoutMkLst>
        </pc:sldLayoutChg>
        <pc:sldLayoutChg chg="modTransition">
          <pc:chgData name="AmeliaDomin" userId="S::uczen95@spjpug.onmicrosoft.com::2c95676c-9629-4d9f-b376-6bb8e8681dc8" providerId="AD" clId="Web-{B25B0212-3625-95BE-BA30-7FB4673A052A}" dt="2022-05-24T21:06:54.101" v="267"/>
          <pc:sldLayoutMkLst>
            <pc:docMk/>
            <pc:sldMasterMk cId="3926633689" sldId="2147483648"/>
            <pc:sldLayoutMk cId="1850839136" sldId="2147483655"/>
          </pc:sldLayoutMkLst>
        </pc:sldLayoutChg>
        <pc:sldLayoutChg chg="modTransition">
          <pc:chgData name="AmeliaDomin" userId="S::uczen95@spjpug.onmicrosoft.com::2c95676c-9629-4d9f-b376-6bb8e8681dc8" providerId="AD" clId="Web-{B25B0212-3625-95BE-BA30-7FB4673A052A}" dt="2022-05-24T21:06:54.101" v="267"/>
          <pc:sldLayoutMkLst>
            <pc:docMk/>
            <pc:sldMasterMk cId="3926633689" sldId="2147483648"/>
            <pc:sldLayoutMk cId="2715530444" sldId="2147483656"/>
          </pc:sldLayoutMkLst>
        </pc:sldLayoutChg>
        <pc:sldLayoutChg chg="modTransition">
          <pc:chgData name="AmeliaDomin" userId="S::uczen95@spjpug.onmicrosoft.com::2c95676c-9629-4d9f-b376-6bb8e8681dc8" providerId="AD" clId="Web-{B25B0212-3625-95BE-BA30-7FB4673A052A}" dt="2022-05-24T21:06:54.101" v="267"/>
          <pc:sldLayoutMkLst>
            <pc:docMk/>
            <pc:sldMasterMk cId="3926633689" sldId="2147483648"/>
            <pc:sldLayoutMk cId="3024906009" sldId="2147483657"/>
          </pc:sldLayoutMkLst>
        </pc:sldLayoutChg>
        <pc:sldLayoutChg chg="modTransition">
          <pc:chgData name="AmeliaDomin" userId="S::uczen95@spjpug.onmicrosoft.com::2c95676c-9629-4d9f-b376-6bb8e8681dc8" providerId="AD" clId="Web-{B25B0212-3625-95BE-BA30-7FB4673A052A}" dt="2022-05-24T21:06:54.101" v="267"/>
          <pc:sldLayoutMkLst>
            <pc:docMk/>
            <pc:sldMasterMk cId="3926633689" sldId="2147483648"/>
            <pc:sldLayoutMk cId="2454508176" sldId="2147483658"/>
          </pc:sldLayoutMkLst>
        </pc:sldLayoutChg>
        <pc:sldLayoutChg chg="modTransition">
          <pc:chgData name="AmeliaDomin" userId="S::uczen95@spjpug.onmicrosoft.com::2c95676c-9629-4d9f-b376-6bb8e8681dc8" providerId="AD" clId="Web-{B25B0212-3625-95BE-BA30-7FB4673A052A}" dt="2022-05-24T21:06:54.101" v="267"/>
          <pc:sldLayoutMkLst>
            <pc:docMk/>
            <pc:sldMasterMk cId="3926633689" sldId="2147483648"/>
            <pc:sldLayoutMk cId="1340386666" sldId="2147483659"/>
          </pc:sldLayoutMkLst>
        </pc:sldLayoutChg>
      </pc:sldMasterChg>
    </pc:docChg>
  </pc:docChgLst>
  <pc:docChgLst>
    <pc:chgData name="AmeliaDomin" userId="S::uczen95@spjpug.onmicrosoft.com::2c95676c-9629-4d9f-b376-6bb8e8681dc8" providerId="AD" clId="Web-{4FF6F450-8A4D-FB08-6AFA-9BB2D02705DF}"/>
    <pc:docChg chg="addSld delSld modSld">
      <pc:chgData name="AmeliaDomin" userId="S::uczen95@spjpug.onmicrosoft.com::2c95676c-9629-4d9f-b376-6bb8e8681dc8" providerId="AD" clId="Web-{4FF6F450-8A4D-FB08-6AFA-9BB2D02705DF}" dt="2022-05-24T19:01:35.300" v="209"/>
      <pc:docMkLst>
        <pc:docMk/>
      </pc:docMkLst>
      <pc:sldChg chg="addSp delSp modSp mod setBg addAnim delAnim setClrOvrMap">
        <pc:chgData name="AmeliaDomin" userId="S::uczen95@spjpug.onmicrosoft.com::2c95676c-9629-4d9f-b376-6bb8e8681dc8" providerId="AD" clId="Web-{4FF6F450-8A4D-FB08-6AFA-9BB2D02705DF}" dt="2022-05-24T18:46:38.863" v="42" actId="20577"/>
        <pc:sldMkLst>
          <pc:docMk/>
          <pc:sldMk cId="650317164" sldId="256"/>
        </pc:sldMkLst>
        <pc:spChg chg="mod">
          <ac:chgData name="AmeliaDomin" userId="S::uczen95@spjpug.onmicrosoft.com::2c95676c-9629-4d9f-b376-6bb8e8681dc8" providerId="AD" clId="Web-{4FF6F450-8A4D-FB08-6AFA-9BB2D02705DF}" dt="2022-05-24T18:46:38.863" v="42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AmeliaDomin" userId="S::uczen95@spjpug.onmicrosoft.com::2c95676c-9629-4d9f-b376-6bb8e8681dc8" providerId="AD" clId="Web-{4FF6F450-8A4D-FB08-6AFA-9BB2D02705DF}" dt="2022-05-24T18:46:22.394" v="32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AmeliaDomin" userId="S::uczen95@spjpug.onmicrosoft.com::2c95676c-9629-4d9f-b376-6bb8e8681dc8" providerId="AD" clId="Web-{4FF6F450-8A4D-FB08-6AFA-9BB2D02705DF}" dt="2022-05-24T18:46:22.316" v="31"/>
          <ac:spMkLst>
            <pc:docMk/>
            <pc:sldMk cId="650317164" sldId="256"/>
            <ac:spMk id="9" creationId="{87CC2527-562A-4F69-B487-4371E5B243E7}"/>
          </ac:spMkLst>
        </pc:spChg>
        <pc:spChg chg="add">
          <ac:chgData name="AmeliaDomin" userId="S::uczen95@spjpug.onmicrosoft.com::2c95676c-9629-4d9f-b376-6bb8e8681dc8" providerId="AD" clId="Web-{4FF6F450-8A4D-FB08-6AFA-9BB2D02705DF}" dt="2022-05-24T18:46:22.394" v="32"/>
          <ac:spMkLst>
            <pc:docMk/>
            <pc:sldMk cId="650317164" sldId="256"/>
            <ac:spMk id="13" creationId="{71B2258F-86CA-4D4D-8270-BC05FCDEBFB3}"/>
          </ac:spMkLst>
        </pc:spChg>
        <pc:picChg chg="add mod ord">
          <ac:chgData name="AmeliaDomin" userId="S::uczen95@spjpug.onmicrosoft.com::2c95676c-9629-4d9f-b376-6bb8e8681dc8" providerId="AD" clId="Web-{4FF6F450-8A4D-FB08-6AFA-9BB2D02705DF}" dt="2022-05-24T18:46:22.394" v="32"/>
          <ac:picMkLst>
            <pc:docMk/>
            <pc:sldMk cId="650317164" sldId="256"/>
            <ac:picMk id="4" creationId="{742408BC-1B55-639F-8981-8F4AB3B33496}"/>
          </ac:picMkLst>
        </pc:picChg>
        <pc:cxnChg chg="add del">
          <ac:chgData name="AmeliaDomin" userId="S::uczen95@spjpug.onmicrosoft.com::2c95676c-9629-4d9f-b376-6bb8e8681dc8" providerId="AD" clId="Web-{4FF6F450-8A4D-FB08-6AFA-9BB2D02705DF}" dt="2022-05-24T18:46:22.316" v="31"/>
          <ac:cxnSpMkLst>
            <pc:docMk/>
            <pc:sldMk cId="650317164" sldId="256"/>
            <ac:cxnSpMk id="11" creationId="{BCDAEC91-5BCE-4B55-9CC0-43EF94CB734B}"/>
          </ac:cxnSpMkLst>
        </pc:cxnChg>
      </pc:sldChg>
      <pc:sldChg chg="addSp modSp new mod setBg">
        <pc:chgData name="AmeliaDomin" userId="S::uczen95@spjpug.onmicrosoft.com::2c95676c-9629-4d9f-b376-6bb8e8681dc8" providerId="AD" clId="Web-{4FF6F450-8A4D-FB08-6AFA-9BB2D02705DF}" dt="2022-05-24T18:57:15.811" v="173" actId="1076"/>
        <pc:sldMkLst>
          <pc:docMk/>
          <pc:sldMk cId="1583647007" sldId="257"/>
        </pc:sldMkLst>
        <pc:spChg chg="mod">
          <ac:chgData name="AmeliaDomin" userId="S::uczen95@spjpug.onmicrosoft.com::2c95676c-9629-4d9f-b376-6bb8e8681dc8" providerId="AD" clId="Web-{4FF6F450-8A4D-FB08-6AFA-9BB2D02705DF}" dt="2022-05-24T18:56:57.764" v="168"/>
          <ac:spMkLst>
            <pc:docMk/>
            <pc:sldMk cId="1583647007" sldId="257"/>
            <ac:spMk id="2" creationId="{B2E57640-7C08-BAB7-DDB8-82D49DB820F8}"/>
          </ac:spMkLst>
        </pc:spChg>
        <pc:spChg chg="mod">
          <ac:chgData name="AmeliaDomin" userId="S::uczen95@spjpug.onmicrosoft.com::2c95676c-9629-4d9f-b376-6bb8e8681dc8" providerId="AD" clId="Web-{4FF6F450-8A4D-FB08-6AFA-9BB2D02705DF}" dt="2022-05-24T18:57:15.811" v="173" actId="1076"/>
          <ac:spMkLst>
            <pc:docMk/>
            <pc:sldMk cId="1583647007" sldId="257"/>
            <ac:spMk id="3" creationId="{1894A389-05EC-CB1B-D1FF-D32789226CB1}"/>
          </ac:spMkLst>
        </pc:spChg>
        <pc:spChg chg="add">
          <ac:chgData name="AmeliaDomin" userId="S::uczen95@spjpug.onmicrosoft.com::2c95676c-9629-4d9f-b376-6bb8e8681dc8" providerId="AD" clId="Web-{4FF6F450-8A4D-FB08-6AFA-9BB2D02705DF}" dt="2022-05-24T18:56:57.764" v="168"/>
          <ac:spMkLst>
            <pc:docMk/>
            <pc:sldMk cId="1583647007" sldId="257"/>
            <ac:spMk id="9" creationId="{3CD9DF72-87A3-404E-A828-84CBF11A8303}"/>
          </ac:spMkLst>
        </pc:spChg>
        <pc:picChg chg="add mod ord">
          <ac:chgData name="AmeliaDomin" userId="S::uczen95@spjpug.onmicrosoft.com::2c95676c-9629-4d9f-b376-6bb8e8681dc8" providerId="AD" clId="Web-{4FF6F450-8A4D-FB08-6AFA-9BB2D02705DF}" dt="2022-05-24T18:56:57.764" v="168"/>
          <ac:picMkLst>
            <pc:docMk/>
            <pc:sldMk cId="1583647007" sldId="257"/>
            <ac:picMk id="4" creationId="{9AFFC9CC-D55D-1B07-09D1-3CCC5C09837E}"/>
          </ac:picMkLst>
        </pc:picChg>
        <pc:cxnChg chg="add">
          <ac:chgData name="AmeliaDomin" userId="S::uczen95@spjpug.onmicrosoft.com::2c95676c-9629-4d9f-b376-6bb8e8681dc8" providerId="AD" clId="Web-{4FF6F450-8A4D-FB08-6AFA-9BB2D02705DF}" dt="2022-05-24T18:56:57.764" v="168"/>
          <ac:cxnSpMkLst>
            <pc:docMk/>
            <pc:sldMk cId="1583647007" sldId="257"/>
            <ac:cxnSpMk id="11" creationId="{20E3A342-4D61-4E3F-AF90-1AB42AEB96CC}"/>
          </ac:cxnSpMkLst>
        </pc:cxnChg>
      </pc:sldChg>
      <pc:sldChg chg="addSp delSp modSp new del">
        <pc:chgData name="AmeliaDomin" userId="S::uczen95@spjpug.onmicrosoft.com::2c95676c-9629-4d9f-b376-6bb8e8681dc8" providerId="AD" clId="Web-{4FF6F450-8A4D-FB08-6AFA-9BB2D02705DF}" dt="2022-05-24T19:01:32.019" v="208"/>
        <pc:sldMkLst>
          <pc:docMk/>
          <pc:sldMk cId="343078667" sldId="258"/>
        </pc:sldMkLst>
        <pc:spChg chg="mod">
          <ac:chgData name="AmeliaDomin" userId="S::uczen95@spjpug.onmicrosoft.com::2c95676c-9629-4d9f-b376-6bb8e8681dc8" providerId="AD" clId="Web-{4FF6F450-8A4D-FB08-6AFA-9BB2D02705DF}" dt="2022-05-24T18:58:58.141" v="183" actId="20577"/>
          <ac:spMkLst>
            <pc:docMk/>
            <pc:sldMk cId="343078667" sldId="258"/>
            <ac:spMk id="2" creationId="{B1DFD286-DCDA-1975-539F-6B7F3F0A2140}"/>
          </ac:spMkLst>
        </pc:spChg>
        <pc:spChg chg="del">
          <ac:chgData name="AmeliaDomin" userId="S::uczen95@spjpug.onmicrosoft.com::2c95676c-9629-4d9f-b376-6bb8e8681dc8" providerId="AD" clId="Web-{4FF6F450-8A4D-FB08-6AFA-9BB2D02705DF}" dt="2022-05-24T18:59:05.501" v="184"/>
          <ac:spMkLst>
            <pc:docMk/>
            <pc:sldMk cId="343078667" sldId="258"/>
            <ac:spMk id="3" creationId="{0ED13607-768B-E78F-F6A4-6DF1268C0176}"/>
          </ac:spMkLst>
        </pc:spChg>
        <pc:spChg chg="add del">
          <ac:chgData name="AmeliaDomin" userId="S::uczen95@spjpug.onmicrosoft.com::2c95676c-9629-4d9f-b376-6bb8e8681dc8" providerId="AD" clId="Web-{4FF6F450-8A4D-FB08-6AFA-9BB2D02705DF}" dt="2022-05-24T19:00:23.424" v="197"/>
          <ac:spMkLst>
            <pc:docMk/>
            <pc:sldMk cId="343078667" sldId="258"/>
            <ac:spMk id="9" creationId="{E0C46594-E208-F3DE-EECA-64815EAC9FD7}"/>
          </ac:spMkLst>
        </pc:spChg>
        <pc:spChg chg="add del">
          <ac:chgData name="AmeliaDomin" userId="S::uczen95@spjpug.onmicrosoft.com::2c95676c-9629-4d9f-b376-6bb8e8681dc8" providerId="AD" clId="Web-{4FF6F450-8A4D-FB08-6AFA-9BB2D02705DF}" dt="2022-05-24T19:00:44.627" v="201"/>
          <ac:spMkLst>
            <pc:docMk/>
            <pc:sldMk cId="343078667" sldId="258"/>
            <ac:spMk id="11" creationId="{FD360EF3-3043-69D2-5BFF-EF7FD98BD25D}"/>
          </ac:spMkLst>
        </pc:spChg>
        <pc:spChg chg="add del">
          <ac:chgData name="AmeliaDomin" userId="S::uczen95@spjpug.onmicrosoft.com::2c95676c-9629-4d9f-b376-6bb8e8681dc8" providerId="AD" clId="Web-{4FF6F450-8A4D-FB08-6AFA-9BB2D02705DF}" dt="2022-05-24T19:00:41.924" v="200"/>
          <ac:spMkLst>
            <pc:docMk/>
            <pc:sldMk cId="343078667" sldId="258"/>
            <ac:spMk id="12" creationId="{B6A5114F-9622-1023-10E1-5A3D3796D937}"/>
          </ac:spMkLst>
        </pc:spChg>
        <pc:spChg chg="add del">
          <ac:chgData name="AmeliaDomin" userId="S::uczen95@spjpug.onmicrosoft.com::2c95676c-9629-4d9f-b376-6bb8e8681dc8" providerId="AD" clId="Web-{4FF6F450-8A4D-FB08-6AFA-9BB2D02705DF}" dt="2022-05-24T19:01:19.112" v="205"/>
          <ac:spMkLst>
            <pc:docMk/>
            <pc:sldMk cId="343078667" sldId="258"/>
            <ac:spMk id="13" creationId="{84B93AA4-839A-8558-2B6C-51B4B8441ED1}"/>
          </ac:spMkLst>
        </pc:spChg>
        <pc:spChg chg="add del">
          <ac:chgData name="AmeliaDomin" userId="S::uczen95@spjpug.onmicrosoft.com::2c95676c-9629-4d9f-b376-6bb8e8681dc8" providerId="AD" clId="Web-{4FF6F450-8A4D-FB08-6AFA-9BB2D02705DF}" dt="2022-05-24T19:01:17.862" v="204"/>
          <ac:spMkLst>
            <pc:docMk/>
            <pc:sldMk cId="343078667" sldId="258"/>
            <ac:spMk id="14" creationId="{74064EF5-624F-290F-F60E-EA5536662E53}"/>
          </ac:spMkLst>
        </pc:spChg>
        <pc:picChg chg="add mod ord">
          <ac:chgData name="AmeliaDomin" userId="S::uczen95@spjpug.onmicrosoft.com::2c95676c-9629-4d9f-b376-6bb8e8681dc8" providerId="AD" clId="Web-{4FF6F450-8A4D-FB08-6AFA-9BB2D02705DF}" dt="2022-05-24T18:59:11.204" v="187" actId="1076"/>
          <ac:picMkLst>
            <pc:docMk/>
            <pc:sldMk cId="343078667" sldId="258"/>
            <ac:picMk id="4" creationId="{A5B19BFB-42B8-B4FA-7086-4063E9593036}"/>
          </ac:picMkLst>
        </pc:picChg>
        <pc:inkChg chg="add">
          <ac:chgData name="AmeliaDomin" userId="S::uczen95@spjpug.onmicrosoft.com::2c95676c-9629-4d9f-b376-6bb8e8681dc8" providerId="AD" clId="Web-{4FF6F450-8A4D-FB08-6AFA-9BB2D02705DF}" dt="2022-05-24T18:59:18.204" v="188"/>
          <ac:inkMkLst>
            <pc:docMk/>
            <pc:sldMk cId="343078667" sldId="258"/>
            <ac:inkMk id="5" creationId="{A7BBD753-E276-3669-8C5B-2416163E17EA}"/>
          </ac:inkMkLst>
        </pc:inkChg>
        <pc:inkChg chg="add">
          <ac:chgData name="AmeliaDomin" userId="S::uczen95@spjpug.onmicrosoft.com::2c95676c-9629-4d9f-b376-6bb8e8681dc8" providerId="AD" clId="Web-{4FF6F450-8A4D-FB08-6AFA-9BB2D02705DF}" dt="2022-05-24T18:59:23.126" v="189"/>
          <ac:inkMkLst>
            <pc:docMk/>
            <pc:sldMk cId="343078667" sldId="258"/>
            <ac:inkMk id="6" creationId="{7DD91B28-11F6-2B8F-183A-E00F6D83CC55}"/>
          </ac:inkMkLst>
        </pc:inkChg>
        <pc:inkChg chg="add del">
          <ac:chgData name="AmeliaDomin" userId="S::uczen95@spjpug.onmicrosoft.com::2c95676c-9629-4d9f-b376-6bb8e8681dc8" providerId="AD" clId="Web-{4FF6F450-8A4D-FB08-6AFA-9BB2D02705DF}" dt="2022-05-24T19:01:26.487" v="207"/>
          <ac:inkMkLst>
            <pc:docMk/>
            <pc:sldMk cId="343078667" sldId="258"/>
            <ac:inkMk id="7" creationId="{052CD14C-76F9-3D4B-BF04-EF08E7B1892F}"/>
          </ac:inkMkLst>
        </pc:inkChg>
        <pc:inkChg chg="add del">
          <ac:chgData name="AmeliaDomin" userId="S::uczen95@spjpug.onmicrosoft.com::2c95676c-9629-4d9f-b376-6bb8e8681dc8" providerId="AD" clId="Web-{4FF6F450-8A4D-FB08-6AFA-9BB2D02705DF}" dt="2022-05-24T19:01:23.550" v="206"/>
          <ac:inkMkLst>
            <pc:docMk/>
            <pc:sldMk cId="343078667" sldId="258"/>
            <ac:inkMk id="8" creationId="{FA8C4222-F30F-DAC7-B355-D578BFA35EAD}"/>
          </ac:inkMkLst>
        </pc:inkChg>
        <pc:inkChg chg="add del">
          <ac:chgData name="AmeliaDomin" userId="S::uczen95@spjpug.onmicrosoft.com::2c95676c-9629-4d9f-b376-6bb8e8681dc8" providerId="AD" clId="Web-{4FF6F450-8A4D-FB08-6AFA-9BB2D02705DF}" dt="2022-05-24T19:00:04.267" v="196"/>
          <ac:inkMkLst>
            <pc:docMk/>
            <pc:sldMk cId="343078667" sldId="258"/>
            <ac:inkMk id="10" creationId="{BD300999-63CA-C37A-A842-BBFB16EBCD03}"/>
          </ac:inkMkLst>
        </pc:inkChg>
      </pc:sldChg>
      <pc:sldChg chg="new">
        <pc:chgData name="AmeliaDomin" userId="S::uczen95@spjpug.onmicrosoft.com::2c95676c-9629-4d9f-b376-6bb8e8681dc8" providerId="AD" clId="Web-{4FF6F450-8A4D-FB08-6AFA-9BB2D02705DF}" dt="2022-05-24T19:01:35.300" v="209"/>
        <pc:sldMkLst>
          <pc:docMk/>
          <pc:sldMk cId="356646889" sldId="258"/>
        </pc:sldMkLst>
      </pc:sldChg>
    </pc:docChg>
  </pc:docChgLst>
  <pc:docChgLst>
    <pc:chgData name="AmeliaDomin" userId="S::uczen95@spjpug.onmicrosoft.com::2c95676c-9629-4d9f-b376-6bb8e8681dc8" providerId="AD" clId="Web-{1447E0EA-0271-538C-B776-6761D6AD87AB}"/>
    <pc:docChg chg="addSld modSld">
      <pc:chgData name="AmeliaDomin" userId="S::uczen95@spjpug.onmicrosoft.com::2c95676c-9629-4d9f-b376-6bb8e8681dc8" providerId="AD" clId="Web-{1447E0EA-0271-538C-B776-6761D6AD87AB}" dt="2022-05-24T19:30:17.346" v="260"/>
      <pc:docMkLst>
        <pc:docMk/>
      </pc:docMkLst>
      <pc:sldChg chg="addSp delSp modSp">
        <pc:chgData name="AmeliaDomin" userId="S::uczen95@spjpug.onmicrosoft.com::2c95676c-9629-4d9f-b376-6bb8e8681dc8" providerId="AD" clId="Web-{1447E0EA-0271-538C-B776-6761D6AD87AB}" dt="2022-05-24T19:17:59.001" v="169" actId="1076"/>
        <pc:sldMkLst>
          <pc:docMk/>
          <pc:sldMk cId="356646889" sldId="258"/>
        </pc:sldMkLst>
        <pc:spChg chg="mod">
          <ac:chgData name="AmeliaDomin" userId="S::uczen95@spjpug.onmicrosoft.com::2c95676c-9629-4d9f-b376-6bb8e8681dc8" providerId="AD" clId="Web-{1447E0EA-0271-538C-B776-6761D6AD87AB}" dt="2022-05-24T19:15:08.014" v="104" actId="20577"/>
          <ac:spMkLst>
            <pc:docMk/>
            <pc:sldMk cId="356646889" sldId="258"/>
            <ac:spMk id="2" creationId="{E5149C9A-C224-2CDF-BB22-00C6D0AC5153}"/>
          </ac:spMkLst>
        </pc:spChg>
        <pc:spChg chg="del">
          <ac:chgData name="AmeliaDomin" userId="S::uczen95@spjpug.onmicrosoft.com::2c95676c-9629-4d9f-b376-6bb8e8681dc8" providerId="AD" clId="Web-{1447E0EA-0271-538C-B776-6761D6AD87AB}" dt="2022-05-24T19:03:43.486" v="4"/>
          <ac:spMkLst>
            <pc:docMk/>
            <pc:sldMk cId="356646889" sldId="258"/>
            <ac:spMk id="3" creationId="{C66DD3CC-09AB-8E33-C519-CC67B6F8908E}"/>
          </ac:spMkLst>
        </pc:spChg>
        <pc:spChg chg="add mod">
          <ac:chgData name="AmeliaDomin" userId="S::uczen95@spjpug.onmicrosoft.com::2c95676c-9629-4d9f-b376-6bb8e8681dc8" providerId="AD" clId="Web-{1447E0EA-0271-538C-B776-6761D6AD87AB}" dt="2022-05-24T19:13:43.481" v="85" actId="20577"/>
          <ac:spMkLst>
            <pc:docMk/>
            <pc:sldMk cId="356646889" sldId="258"/>
            <ac:spMk id="7" creationId="{CDBE965C-BEC4-10D2-5876-DAEA427E51AB}"/>
          </ac:spMkLst>
        </pc:spChg>
        <pc:spChg chg="add mod">
          <ac:chgData name="AmeliaDomin" userId="S::uczen95@spjpug.onmicrosoft.com::2c95676c-9629-4d9f-b376-6bb8e8681dc8" providerId="AD" clId="Web-{1447E0EA-0271-538C-B776-6761D6AD87AB}" dt="2022-05-24T19:17:52.954" v="168" actId="1076"/>
          <ac:spMkLst>
            <pc:docMk/>
            <pc:sldMk cId="356646889" sldId="258"/>
            <ac:spMk id="8" creationId="{F12A93A8-8FF7-2AEC-AE1A-8C4EDC389767}"/>
          </ac:spMkLst>
        </pc:spChg>
        <pc:spChg chg="add del mod">
          <ac:chgData name="AmeliaDomin" userId="S::uczen95@spjpug.onmicrosoft.com::2c95676c-9629-4d9f-b376-6bb8e8681dc8" providerId="AD" clId="Web-{1447E0EA-0271-538C-B776-6761D6AD87AB}" dt="2022-05-24T19:15:17.358" v="107"/>
          <ac:spMkLst>
            <pc:docMk/>
            <pc:sldMk cId="356646889" sldId="258"/>
            <ac:spMk id="11" creationId="{E5C1DE6F-A13D-988E-80C1-894B2266D5B5}"/>
          </ac:spMkLst>
        </pc:spChg>
        <pc:spChg chg="add mod">
          <ac:chgData name="AmeliaDomin" userId="S::uczen95@spjpug.onmicrosoft.com::2c95676c-9629-4d9f-b376-6bb8e8681dc8" providerId="AD" clId="Web-{1447E0EA-0271-538C-B776-6761D6AD87AB}" dt="2022-05-24T19:17:59.001" v="169" actId="1076"/>
          <ac:spMkLst>
            <pc:docMk/>
            <pc:sldMk cId="356646889" sldId="258"/>
            <ac:spMk id="26" creationId="{83513258-8E4C-26AA-AA71-26B64F4EADF3}"/>
          </ac:spMkLst>
        </pc:spChg>
        <pc:graphicFrameChg chg="add del mod ord modGraphic">
          <ac:chgData name="AmeliaDomin" userId="S::uczen95@spjpug.onmicrosoft.com::2c95676c-9629-4d9f-b376-6bb8e8681dc8" providerId="AD" clId="Web-{1447E0EA-0271-538C-B776-6761D6AD87AB}" dt="2022-05-24T19:15:27.045" v="109"/>
          <ac:graphicFrameMkLst>
            <pc:docMk/>
            <pc:sldMk cId="356646889" sldId="258"/>
            <ac:graphicFrameMk id="12" creationId="{044B57C8-3F8D-9EFB-D853-2046457FE108}"/>
          </ac:graphicFrameMkLst>
        </pc:graphicFrameChg>
        <pc:picChg chg="add del mod ord">
          <ac:chgData name="AmeliaDomin" userId="S::uczen95@spjpug.onmicrosoft.com::2c95676c-9629-4d9f-b376-6bb8e8681dc8" providerId="AD" clId="Web-{1447E0EA-0271-538C-B776-6761D6AD87AB}" dt="2022-05-24T19:14:08.122" v="90"/>
          <ac:picMkLst>
            <pc:docMk/>
            <pc:sldMk cId="356646889" sldId="258"/>
            <ac:picMk id="4" creationId="{375BC8FB-56C5-A02D-D9A4-17DB6ABFD1C4}"/>
          </ac:picMkLst>
        </pc:picChg>
        <pc:picChg chg="add mod">
          <ac:chgData name="AmeliaDomin" userId="S::uczen95@spjpug.onmicrosoft.com::2c95676c-9629-4d9f-b376-6bb8e8681dc8" providerId="AD" clId="Web-{1447E0EA-0271-538C-B776-6761D6AD87AB}" dt="2022-05-24T19:14:32.513" v="97" actId="1076"/>
          <ac:picMkLst>
            <pc:docMk/>
            <pc:sldMk cId="356646889" sldId="258"/>
            <ac:picMk id="9" creationId="{BAC267E8-3591-3E6F-9B17-81ACE28013C6}"/>
          </ac:picMkLst>
        </pc:picChg>
        <pc:inkChg chg="add del">
          <ac:chgData name="AmeliaDomin" userId="S::uczen95@spjpug.onmicrosoft.com::2c95676c-9629-4d9f-b376-6bb8e8681dc8" providerId="AD" clId="Web-{1447E0EA-0271-538C-B776-6761D6AD87AB}" dt="2022-05-24T19:13:48.309" v="87"/>
          <ac:inkMkLst>
            <pc:docMk/>
            <pc:sldMk cId="356646889" sldId="258"/>
            <ac:inkMk id="5" creationId="{8CAB94F8-D0CB-A66B-94CD-633E550A2C15}"/>
          </ac:inkMkLst>
        </pc:inkChg>
        <pc:inkChg chg="add del">
          <ac:chgData name="AmeliaDomin" userId="S::uczen95@spjpug.onmicrosoft.com::2c95676c-9629-4d9f-b376-6bb8e8681dc8" providerId="AD" clId="Web-{1447E0EA-0271-538C-B776-6761D6AD87AB}" dt="2022-05-24T19:13:48.309" v="86"/>
          <ac:inkMkLst>
            <pc:docMk/>
            <pc:sldMk cId="356646889" sldId="258"/>
            <ac:inkMk id="6" creationId="{B0648D3A-AC15-9961-D2B0-D81B581BB026}"/>
          </ac:inkMkLst>
        </pc:inkChg>
        <pc:inkChg chg="add">
          <ac:chgData name="AmeliaDomin" userId="S::uczen95@spjpug.onmicrosoft.com::2c95676c-9629-4d9f-b376-6bb8e8681dc8" providerId="AD" clId="Web-{1447E0EA-0271-538C-B776-6761D6AD87AB}" dt="2022-05-24T19:15:38.092" v="110"/>
          <ac:inkMkLst>
            <pc:docMk/>
            <pc:sldMk cId="356646889" sldId="258"/>
            <ac:inkMk id="27" creationId="{EF95CF1B-8E3E-5256-AC57-4E05273EFC60}"/>
          </ac:inkMkLst>
        </pc:inkChg>
        <pc:inkChg chg="add">
          <ac:chgData name="AmeliaDomin" userId="S::uczen95@spjpug.onmicrosoft.com::2c95676c-9629-4d9f-b376-6bb8e8681dc8" providerId="AD" clId="Web-{1447E0EA-0271-538C-B776-6761D6AD87AB}" dt="2022-05-24T19:15:39.389" v="111"/>
          <ac:inkMkLst>
            <pc:docMk/>
            <pc:sldMk cId="356646889" sldId="258"/>
            <ac:inkMk id="28" creationId="{86ACBB4D-ADE0-E5FF-025F-C7446B50BD50}"/>
          </ac:inkMkLst>
        </pc:inkChg>
        <pc:inkChg chg="add">
          <ac:chgData name="AmeliaDomin" userId="S::uczen95@spjpug.onmicrosoft.com::2c95676c-9629-4d9f-b376-6bb8e8681dc8" providerId="AD" clId="Web-{1447E0EA-0271-538C-B776-6761D6AD87AB}" dt="2022-05-24T19:15:40.764" v="112"/>
          <ac:inkMkLst>
            <pc:docMk/>
            <pc:sldMk cId="356646889" sldId="258"/>
            <ac:inkMk id="29" creationId="{7E1BE31C-A372-CD20-436B-0A73C48A916A}"/>
          </ac:inkMkLst>
        </pc:inkChg>
        <pc:inkChg chg="add">
          <ac:chgData name="AmeliaDomin" userId="S::uczen95@spjpug.onmicrosoft.com::2c95676c-9629-4d9f-b376-6bb8e8681dc8" providerId="AD" clId="Web-{1447E0EA-0271-538C-B776-6761D6AD87AB}" dt="2022-05-24T19:15:41.420" v="113"/>
          <ac:inkMkLst>
            <pc:docMk/>
            <pc:sldMk cId="356646889" sldId="258"/>
            <ac:inkMk id="30" creationId="{C7AFB44E-24A7-B79F-0416-307597E2CCFD}"/>
          </ac:inkMkLst>
        </pc:inkChg>
        <pc:inkChg chg="add">
          <ac:chgData name="AmeliaDomin" userId="S::uczen95@spjpug.onmicrosoft.com::2c95676c-9629-4d9f-b376-6bb8e8681dc8" providerId="AD" clId="Web-{1447E0EA-0271-538C-B776-6761D6AD87AB}" dt="2022-05-24T19:15:43.170" v="114"/>
          <ac:inkMkLst>
            <pc:docMk/>
            <pc:sldMk cId="356646889" sldId="258"/>
            <ac:inkMk id="31" creationId="{D4CBBEC6-5688-C38B-E3F4-7519222D395C}"/>
          </ac:inkMkLst>
        </pc:inkChg>
        <pc:inkChg chg="add">
          <ac:chgData name="AmeliaDomin" userId="S::uczen95@spjpug.onmicrosoft.com::2c95676c-9629-4d9f-b376-6bb8e8681dc8" providerId="AD" clId="Web-{1447E0EA-0271-538C-B776-6761D6AD87AB}" dt="2022-05-24T19:15:43.186" v="115"/>
          <ac:inkMkLst>
            <pc:docMk/>
            <pc:sldMk cId="356646889" sldId="258"/>
            <ac:inkMk id="32" creationId="{6EC7A8E0-09DE-FFC3-1694-502DCFCB2C0A}"/>
          </ac:inkMkLst>
        </pc:inkChg>
        <pc:inkChg chg="add">
          <ac:chgData name="AmeliaDomin" userId="S::uczen95@spjpug.onmicrosoft.com::2c95676c-9629-4d9f-b376-6bb8e8681dc8" providerId="AD" clId="Web-{1447E0EA-0271-538C-B776-6761D6AD87AB}" dt="2022-05-24T19:15:43.686" v="116"/>
          <ac:inkMkLst>
            <pc:docMk/>
            <pc:sldMk cId="356646889" sldId="258"/>
            <ac:inkMk id="33" creationId="{ED4AEEED-9DB5-F28A-579C-58634C326084}"/>
          </ac:inkMkLst>
        </pc:inkChg>
        <pc:inkChg chg="add">
          <ac:chgData name="AmeliaDomin" userId="S::uczen95@spjpug.onmicrosoft.com::2c95676c-9629-4d9f-b376-6bb8e8681dc8" providerId="AD" clId="Web-{1447E0EA-0271-538C-B776-6761D6AD87AB}" dt="2022-05-24T19:15:45.483" v="117"/>
          <ac:inkMkLst>
            <pc:docMk/>
            <pc:sldMk cId="356646889" sldId="258"/>
            <ac:inkMk id="34" creationId="{A2E34A22-5370-BCC4-6F0B-DEA7E6FA410A}"/>
          </ac:inkMkLst>
        </pc:inkChg>
        <pc:inkChg chg="add">
          <ac:chgData name="AmeliaDomin" userId="S::uczen95@spjpug.onmicrosoft.com::2c95676c-9629-4d9f-b376-6bb8e8681dc8" providerId="AD" clId="Web-{1447E0EA-0271-538C-B776-6761D6AD87AB}" dt="2022-05-24T19:15:49.514" v="118"/>
          <ac:inkMkLst>
            <pc:docMk/>
            <pc:sldMk cId="356646889" sldId="258"/>
            <ac:inkMk id="35" creationId="{C26DF312-5296-003D-871E-04C0171F54E7}"/>
          </ac:inkMkLst>
        </pc:inkChg>
        <pc:inkChg chg="add del">
          <ac:chgData name="AmeliaDomin" userId="S::uczen95@spjpug.onmicrosoft.com::2c95676c-9629-4d9f-b376-6bb8e8681dc8" providerId="AD" clId="Web-{1447E0EA-0271-538C-B776-6761D6AD87AB}" dt="2022-05-24T19:16:00.608" v="120"/>
          <ac:inkMkLst>
            <pc:docMk/>
            <pc:sldMk cId="356646889" sldId="258"/>
            <ac:inkMk id="36" creationId="{C9944737-8539-0F67-8155-51DF536651B9}"/>
          </ac:inkMkLst>
        </pc:inkChg>
        <pc:inkChg chg="add del">
          <ac:chgData name="AmeliaDomin" userId="S::uczen95@spjpug.onmicrosoft.com::2c95676c-9629-4d9f-b376-6bb8e8681dc8" providerId="AD" clId="Web-{1447E0EA-0271-538C-B776-6761D6AD87AB}" dt="2022-05-24T19:16:12.233" v="122"/>
          <ac:inkMkLst>
            <pc:docMk/>
            <pc:sldMk cId="356646889" sldId="258"/>
            <ac:inkMk id="37" creationId="{8C524652-005A-E87E-D77E-784B6A981985}"/>
          </ac:inkMkLst>
        </pc:inkChg>
        <pc:inkChg chg="add del">
          <ac:chgData name="AmeliaDomin" userId="S::uczen95@spjpug.onmicrosoft.com::2c95676c-9629-4d9f-b376-6bb8e8681dc8" providerId="AD" clId="Web-{1447E0EA-0271-538C-B776-6761D6AD87AB}" dt="2022-05-24T19:16:25.515" v="124"/>
          <ac:inkMkLst>
            <pc:docMk/>
            <pc:sldMk cId="356646889" sldId="258"/>
            <ac:inkMk id="38" creationId="{DB42836C-F588-81E9-1E58-45E986246D5C}"/>
          </ac:inkMkLst>
        </pc:inkChg>
        <pc:inkChg chg="add">
          <ac:chgData name="AmeliaDomin" userId="S::uczen95@spjpug.onmicrosoft.com::2c95676c-9629-4d9f-b376-6bb8e8681dc8" providerId="AD" clId="Web-{1447E0EA-0271-538C-B776-6761D6AD87AB}" dt="2022-05-24T19:16:49.297" v="125"/>
          <ac:inkMkLst>
            <pc:docMk/>
            <pc:sldMk cId="356646889" sldId="258"/>
            <ac:inkMk id="39" creationId="{65480D76-4E8B-15B0-0EB1-94854850ECEF}"/>
          </ac:inkMkLst>
        </pc:inkChg>
      </pc:sldChg>
      <pc:sldChg chg="addSp delSp modSp new mod setBg">
        <pc:chgData name="AmeliaDomin" userId="S::uczen95@spjpug.onmicrosoft.com::2c95676c-9629-4d9f-b376-6bb8e8681dc8" providerId="AD" clId="Web-{1447E0EA-0271-538C-B776-6761D6AD87AB}" dt="2022-05-24T19:30:08.924" v="259" actId="1076"/>
        <pc:sldMkLst>
          <pc:docMk/>
          <pc:sldMk cId="2015480700" sldId="259"/>
        </pc:sldMkLst>
        <pc:spChg chg="del mod">
          <ac:chgData name="AmeliaDomin" userId="S::uczen95@spjpug.onmicrosoft.com::2c95676c-9629-4d9f-b376-6bb8e8681dc8" providerId="AD" clId="Web-{1447E0EA-0271-538C-B776-6761D6AD87AB}" dt="2022-05-24T19:23:53.524" v="199"/>
          <ac:spMkLst>
            <pc:docMk/>
            <pc:sldMk cId="2015480700" sldId="259"/>
            <ac:spMk id="2" creationId="{6FAF8BE7-BE70-6C49-7F84-0FC98546250B}"/>
          </ac:spMkLst>
        </pc:spChg>
        <pc:spChg chg="del">
          <ac:chgData name="AmeliaDomin" userId="S::uczen95@spjpug.onmicrosoft.com::2c95676c-9629-4d9f-b376-6bb8e8681dc8" providerId="AD" clId="Web-{1447E0EA-0271-538C-B776-6761D6AD87AB}" dt="2022-05-24T19:19:49.909" v="171"/>
          <ac:spMkLst>
            <pc:docMk/>
            <pc:sldMk cId="2015480700" sldId="259"/>
            <ac:spMk id="3" creationId="{BFFC694E-BFEE-5365-791E-4EC9F2AA4F11}"/>
          </ac:spMkLst>
        </pc:spChg>
        <pc:spChg chg="add del mod">
          <ac:chgData name="AmeliaDomin" userId="S::uczen95@spjpug.onmicrosoft.com::2c95676c-9629-4d9f-b376-6bb8e8681dc8" providerId="AD" clId="Web-{1447E0EA-0271-538C-B776-6761D6AD87AB}" dt="2022-05-24T19:20:43.816" v="183"/>
          <ac:spMkLst>
            <pc:docMk/>
            <pc:sldMk cId="2015480700" sldId="259"/>
            <ac:spMk id="7" creationId="{2B318043-A8B0-E4E4-96E4-E4377E59BA94}"/>
          </ac:spMkLst>
        </pc:spChg>
        <pc:spChg chg="add del">
          <ac:chgData name="AmeliaDomin" userId="S::uczen95@spjpug.onmicrosoft.com::2c95676c-9629-4d9f-b376-6bb8e8681dc8" providerId="AD" clId="Web-{1447E0EA-0271-538C-B776-6761D6AD87AB}" dt="2022-05-24T19:23:25.493" v="191"/>
          <ac:spMkLst>
            <pc:docMk/>
            <pc:sldMk cId="2015480700" sldId="259"/>
            <ac:spMk id="12" creationId="{6DAC59E2-6165-FE0E-9C3D-975E0E46E80F}"/>
          </ac:spMkLst>
        </pc:spChg>
        <pc:spChg chg="add mod">
          <ac:chgData name="AmeliaDomin" userId="S::uczen95@spjpug.onmicrosoft.com::2c95676c-9629-4d9f-b376-6bb8e8681dc8" providerId="AD" clId="Web-{1447E0EA-0271-538C-B776-6761D6AD87AB}" dt="2022-05-24T19:26:24.950" v="222" actId="20577"/>
          <ac:spMkLst>
            <pc:docMk/>
            <pc:sldMk cId="2015480700" sldId="259"/>
            <ac:spMk id="14" creationId="{F464DF9E-32D8-7699-2E73-F6A28FD42972}"/>
          </ac:spMkLst>
        </pc:spChg>
        <pc:spChg chg="add del">
          <ac:chgData name="AmeliaDomin" userId="S::uczen95@spjpug.onmicrosoft.com::2c95676c-9629-4d9f-b376-6bb8e8681dc8" providerId="AD" clId="Web-{1447E0EA-0271-538C-B776-6761D6AD87AB}" dt="2022-05-24T19:23:53.524" v="199"/>
          <ac:spMkLst>
            <pc:docMk/>
            <pc:sldMk cId="2015480700" sldId="259"/>
            <ac:spMk id="15" creationId="{FF9B822F-893E-44C8-963C-64F50ACECBB2}"/>
          </ac:spMkLst>
        </pc:spChg>
        <pc:spChg chg="add del">
          <ac:chgData name="AmeliaDomin" userId="S::uczen95@spjpug.onmicrosoft.com::2c95676c-9629-4d9f-b376-6bb8e8681dc8" providerId="AD" clId="Web-{1447E0EA-0271-538C-B776-6761D6AD87AB}" dt="2022-05-24T19:23:53.524" v="199"/>
          <ac:spMkLst>
            <pc:docMk/>
            <pc:sldMk cId="2015480700" sldId="259"/>
            <ac:spMk id="17" creationId="{EBF87945-A001-489F-9D9B-7D9435F0B9CA}"/>
          </ac:spMkLst>
        </pc:spChg>
        <pc:spChg chg="add del">
          <ac:chgData name="AmeliaDomin" userId="S::uczen95@spjpug.onmicrosoft.com::2c95676c-9629-4d9f-b376-6bb8e8681dc8" providerId="AD" clId="Web-{1447E0EA-0271-538C-B776-6761D6AD87AB}" dt="2022-05-24T19:23:53.524" v="198"/>
          <ac:spMkLst>
            <pc:docMk/>
            <pc:sldMk cId="2015480700" sldId="259"/>
            <ac:spMk id="21" creationId="{DBCDEBA2-F2B9-99E2-66CD-04560723EB04}"/>
          </ac:spMkLst>
        </pc:spChg>
        <pc:spChg chg="add">
          <ac:chgData name="AmeliaDomin" userId="S::uczen95@spjpug.onmicrosoft.com::2c95676c-9629-4d9f-b376-6bb8e8681dc8" providerId="AD" clId="Web-{1447E0EA-0271-538C-B776-6761D6AD87AB}" dt="2022-05-24T19:23:53.524" v="199"/>
          <ac:spMkLst>
            <pc:docMk/>
            <pc:sldMk cId="2015480700" sldId="259"/>
            <ac:spMk id="22" creationId="{F3060C83-F051-4F0E-ABAD-AA0DFC48B218}"/>
          </ac:spMkLst>
        </pc:spChg>
        <pc:spChg chg="add del">
          <ac:chgData name="AmeliaDomin" userId="S::uczen95@spjpug.onmicrosoft.com::2c95676c-9629-4d9f-b376-6bb8e8681dc8" providerId="AD" clId="Web-{1447E0EA-0271-538C-B776-6761D6AD87AB}" dt="2022-05-24T19:23:53.524" v="198"/>
          <ac:spMkLst>
            <pc:docMk/>
            <pc:sldMk cId="2015480700" sldId="259"/>
            <ac:spMk id="24" creationId="{CEB41C5C-0F34-4DDA-9D7C-5E717F35F60C}"/>
          </ac:spMkLst>
        </pc:spChg>
        <pc:spChg chg="add">
          <ac:chgData name="AmeliaDomin" userId="S::uczen95@spjpug.onmicrosoft.com::2c95676c-9629-4d9f-b376-6bb8e8681dc8" providerId="AD" clId="Web-{1447E0EA-0271-538C-B776-6761D6AD87AB}" dt="2022-05-24T19:23:53.524" v="199"/>
          <ac:spMkLst>
            <pc:docMk/>
            <pc:sldMk cId="2015480700" sldId="259"/>
            <ac:spMk id="28" creationId="{3783CA14-24A1-485C-8B30-D6A5D87987AD}"/>
          </ac:spMkLst>
        </pc:spChg>
        <pc:spChg chg="add">
          <ac:chgData name="AmeliaDomin" userId="S::uczen95@spjpug.onmicrosoft.com::2c95676c-9629-4d9f-b376-6bb8e8681dc8" providerId="AD" clId="Web-{1447E0EA-0271-538C-B776-6761D6AD87AB}" dt="2022-05-24T19:23:53.524" v="199"/>
          <ac:spMkLst>
            <pc:docMk/>
            <pc:sldMk cId="2015480700" sldId="259"/>
            <ac:spMk id="29" creationId="{83C98ABE-055B-441F-B07E-44F97F083C39}"/>
          </ac:spMkLst>
        </pc:spChg>
        <pc:spChg chg="add">
          <ac:chgData name="AmeliaDomin" userId="S::uczen95@spjpug.onmicrosoft.com::2c95676c-9629-4d9f-b376-6bb8e8681dc8" providerId="AD" clId="Web-{1447E0EA-0271-538C-B776-6761D6AD87AB}" dt="2022-05-24T19:23:53.524" v="199"/>
          <ac:spMkLst>
            <pc:docMk/>
            <pc:sldMk cId="2015480700" sldId="259"/>
            <ac:spMk id="30" creationId="{9A97C86A-04D6-40F7-AE84-31AB43E6A846}"/>
          </ac:spMkLst>
        </pc:spChg>
        <pc:spChg chg="add">
          <ac:chgData name="AmeliaDomin" userId="S::uczen95@spjpug.onmicrosoft.com::2c95676c-9629-4d9f-b376-6bb8e8681dc8" providerId="AD" clId="Web-{1447E0EA-0271-538C-B776-6761D6AD87AB}" dt="2022-05-24T19:23:53.524" v="199"/>
          <ac:spMkLst>
            <pc:docMk/>
            <pc:sldMk cId="2015480700" sldId="259"/>
            <ac:spMk id="31" creationId="{29FDB030-9B49-4CED-8CCD-4D99382388AC}"/>
          </ac:spMkLst>
        </pc:spChg>
        <pc:spChg chg="add">
          <ac:chgData name="AmeliaDomin" userId="S::uczen95@spjpug.onmicrosoft.com::2c95676c-9629-4d9f-b376-6bb8e8681dc8" providerId="AD" clId="Web-{1447E0EA-0271-538C-B776-6761D6AD87AB}" dt="2022-05-24T19:23:53.524" v="199"/>
          <ac:spMkLst>
            <pc:docMk/>
            <pc:sldMk cId="2015480700" sldId="259"/>
            <ac:spMk id="32" creationId="{FF9F2414-84E8-453E-B1F3-389FDE8192D9}"/>
          </ac:spMkLst>
        </pc:spChg>
        <pc:spChg chg="add">
          <ac:chgData name="AmeliaDomin" userId="S::uczen95@spjpug.onmicrosoft.com::2c95676c-9629-4d9f-b376-6bb8e8681dc8" providerId="AD" clId="Web-{1447E0EA-0271-538C-B776-6761D6AD87AB}" dt="2022-05-24T19:23:53.524" v="199"/>
          <ac:spMkLst>
            <pc:docMk/>
            <pc:sldMk cId="2015480700" sldId="259"/>
            <ac:spMk id="34" creationId="{3ECA69A1-7536-43AC-85EF-C7106179F5ED}"/>
          </ac:spMkLst>
        </pc:spChg>
        <pc:spChg chg="add mod">
          <ac:chgData name="AmeliaDomin" userId="S::uczen95@spjpug.onmicrosoft.com::2c95676c-9629-4d9f-b376-6bb8e8681dc8" providerId="AD" clId="Web-{1447E0EA-0271-538C-B776-6761D6AD87AB}" dt="2022-05-24T19:30:08.924" v="259" actId="1076"/>
          <ac:spMkLst>
            <pc:docMk/>
            <pc:sldMk cId="2015480700" sldId="259"/>
            <ac:spMk id="38" creationId="{05BD560A-5A76-7764-80E6-BF2F168BE20F}"/>
          </ac:spMkLst>
        </pc:spChg>
        <pc:picChg chg="add del mod ord">
          <ac:chgData name="AmeliaDomin" userId="S::uczen95@spjpug.onmicrosoft.com::2c95676c-9629-4d9f-b376-6bb8e8681dc8" providerId="AD" clId="Web-{1447E0EA-0271-538C-B776-6761D6AD87AB}" dt="2022-05-24T19:20:19.222" v="182"/>
          <ac:picMkLst>
            <pc:docMk/>
            <pc:sldMk cId="2015480700" sldId="259"/>
            <ac:picMk id="4" creationId="{8A2BD3FB-FBD0-9D31-2F7A-3B27EF5DB2F7}"/>
          </ac:picMkLst>
        </pc:picChg>
        <pc:picChg chg="add del mod">
          <ac:chgData name="AmeliaDomin" userId="S::uczen95@spjpug.onmicrosoft.com::2c95676c-9629-4d9f-b376-6bb8e8681dc8" providerId="AD" clId="Web-{1447E0EA-0271-538C-B776-6761D6AD87AB}" dt="2022-05-24T19:20:14.831" v="181"/>
          <ac:picMkLst>
            <pc:docMk/>
            <pc:sldMk cId="2015480700" sldId="259"/>
            <ac:picMk id="5" creationId="{5EFDA811-8503-F657-E26F-D953521AA882}"/>
          </ac:picMkLst>
        </pc:picChg>
        <pc:picChg chg="add del mod ord">
          <ac:chgData name="AmeliaDomin" userId="S::uczen95@spjpug.onmicrosoft.com::2c95676c-9629-4d9f-b376-6bb8e8681dc8" providerId="AD" clId="Web-{1447E0EA-0271-538C-B776-6761D6AD87AB}" dt="2022-05-24T19:23:30.930" v="193"/>
          <ac:picMkLst>
            <pc:docMk/>
            <pc:sldMk cId="2015480700" sldId="259"/>
            <ac:picMk id="8" creationId="{EE8267FE-D227-36A1-5281-85A926719CA0}"/>
          </ac:picMkLst>
        </pc:picChg>
        <pc:picChg chg="add mod ord">
          <ac:chgData name="AmeliaDomin" userId="S::uczen95@spjpug.onmicrosoft.com::2c95676c-9629-4d9f-b376-6bb8e8681dc8" providerId="AD" clId="Web-{1447E0EA-0271-538C-B776-6761D6AD87AB}" dt="2022-05-24T19:30:00.252" v="257" actId="1076"/>
          <ac:picMkLst>
            <pc:docMk/>
            <pc:sldMk cId="2015480700" sldId="259"/>
            <ac:picMk id="11" creationId="{BC9A7F99-973F-3227-1564-C4A2560B2B83}"/>
          </ac:picMkLst>
        </pc:picChg>
        <pc:picChg chg="add del mod">
          <ac:chgData name="AmeliaDomin" userId="S::uczen95@spjpug.onmicrosoft.com::2c95676c-9629-4d9f-b376-6bb8e8681dc8" providerId="AD" clId="Web-{1447E0EA-0271-538C-B776-6761D6AD87AB}" dt="2022-05-24T19:26:42.653" v="227"/>
          <ac:picMkLst>
            <pc:docMk/>
            <pc:sldMk cId="2015480700" sldId="259"/>
            <ac:picMk id="20" creationId="{1520708C-CAE5-ABB6-F446-16BE75A770A9}"/>
          </ac:picMkLst>
        </pc:picChg>
        <pc:picChg chg="add del mod">
          <ac:chgData name="AmeliaDomin" userId="S::uczen95@spjpug.onmicrosoft.com::2c95676c-9629-4d9f-b376-6bb8e8681dc8" providerId="AD" clId="Web-{1447E0EA-0271-538C-B776-6761D6AD87AB}" dt="2022-05-24T19:27:30.044" v="230"/>
          <ac:picMkLst>
            <pc:docMk/>
            <pc:sldMk cId="2015480700" sldId="259"/>
            <ac:picMk id="23" creationId="{ACC312BC-905C-6B00-5687-63815E842285}"/>
          </ac:picMkLst>
        </pc:picChg>
        <pc:picChg chg="add mod">
          <ac:chgData name="AmeliaDomin" userId="S::uczen95@spjpug.onmicrosoft.com::2c95676c-9629-4d9f-b376-6bb8e8681dc8" providerId="AD" clId="Web-{1447E0EA-0271-538C-B776-6761D6AD87AB}" dt="2022-05-24T19:27:58.967" v="234" actId="1076"/>
          <ac:picMkLst>
            <pc:docMk/>
            <pc:sldMk cId="2015480700" sldId="259"/>
            <ac:picMk id="25" creationId="{B284D824-56D0-CDD7-570D-A55C5C5C4305}"/>
          </ac:picMkLst>
        </pc:picChg>
        <pc:inkChg chg="add del">
          <ac:chgData name="AmeliaDomin" userId="S::uczen95@spjpug.onmicrosoft.com::2c95676c-9629-4d9f-b376-6bb8e8681dc8" providerId="AD" clId="Web-{1447E0EA-0271-538C-B776-6761D6AD87AB}" dt="2022-05-24T19:23:11.321" v="188"/>
          <ac:inkMkLst>
            <pc:docMk/>
            <pc:sldMk cId="2015480700" sldId="259"/>
            <ac:inkMk id="9" creationId="{2D7C7858-6C9D-6907-7BDD-4E7AE5250CDA}"/>
          </ac:inkMkLst>
        </pc:inkChg>
        <pc:inkChg chg="add del">
          <ac:chgData name="AmeliaDomin" userId="S::uczen95@spjpug.onmicrosoft.com::2c95676c-9629-4d9f-b376-6bb8e8681dc8" providerId="AD" clId="Web-{1447E0EA-0271-538C-B776-6761D6AD87AB}" dt="2022-05-24T19:23:12.696" v="189"/>
          <ac:inkMkLst>
            <pc:docMk/>
            <pc:sldMk cId="2015480700" sldId="259"/>
            <ac:inkMk id="10" creationId="{60E5C187-CD0F-8234-F8D3-FB582673F50F}"/>
          </ac:inkMkLst>
        </pc:inkChg>
        <pc:inkChg chg="add del">
          <ac:chgData name="AmeliaDomin" userId="S::uczen95@spjpug.onmicrosoft.com::2c95676c-9629-4d9f-b376-6bb8e8681dc8" providerId="AD" clId="Web-{1447E0EA-0271-538C-B776-6761D6AD87AB}" dt="2022-05-24T19:26:29.387" v="223"/>
          <ac:inkMkLst>
            <pc:docMk/>
            <pc:sldMk cId="2015480700" sldId="259"/>
            <ac:inkMk id="13" creationId="{F44DC255-666C-88FD-F441-1ABAE0F1FA57}"/>
          </ac:inkMkLst>
        </pc:inkChg>
        <pc:inkChg chg="add del">
          <ac:chgData name="AmeliaDomin" userId="S::uczen95@spjpug.onmicrosoft.com::2c95676c-9629-4d9f-b376-6bb8e8681dc8" providerId="AD" clId="Web-{1447E0EA-0271-538C-B776-6761D6AD87AB}" dt="2022-05-24T19:24:42.963" v="207"/>
          <ac:inkMkLst>
            <pc:docMk/>
            <pc:sldMk cId="2015480700" sldId="259"/>
            <ac:inkMk id="16" creationId="{043E2403-31C7-BAA3-FD00-E5E4A4EE74DD}"/>
          </ac:inkMkLst>
        </pc:inkChg>
        <pc:inkChg chg="add del">
          <ac:chgData name="AmeliaDomin" userId="S::uczen95@spjpug.onmicrosoft.com::2c95676c-9629-4d9f-b376-6bb8e8681dc8" providerId="AD" clId="Web-{1447E0EA-0271-538C-B776-6761D6AD87AB}" dt="2022-05-24T19:24:51.635" v="211"/>
          <ac:inkMkLst>
            <pc:docMk/>
            <pc:sldMk cId="2015480700" sldId="259"/>
            <ac:inkMk id="18" creationId="{84F22F1C-9559-1B3D-667B-404EA2B69BD4}"/>
          </ac:inkMkLst>
        </pc:inkChg>
        <pc:inkChg chg="add del">
          <ac:chgData name="AmeliaDomin" userId="S::uczen95@spjpug.onmicrosoft.com::2c95676c-9629-4d9f-b376-6bb8e8681dc8" providerId="AD" clId="Web-{1447E0EA-0271-538C-B776-6761D6AD87AB}" dt="2022-05-24T19:24:51.635" v="210"/>
          <ac:inkMkLst>
            <pc:docMk/>
            <pc:sldMk cId="2015480700" sldId="259"/>
            <ac:inkMk id="19" creationId="{EE1C64F6-FBA8-3B39-C333-82FC79D35F0A}"/>
          </ac:inkMkLst>
        </pc:inkChg>
        <pc:inkChg chg="add del">
          <ac:chgData name="AmeliaDomin" userId="S::uczen95@spjpug.onmicrosoft.com::2c95676c-9629-4d9f-b376-6bb8e8681dc8" providerId="AD" clId="Web-{1447E0EA-0271-538C-B776-6761D6AD87AB}" dt="2022-05-24T19:28:17.951" v="238"/>
          <ac:inkMkLst>
            <pc:docMk/>
            <pc:sldMk cId="2015480700" sldId="259"/>
            <ac:inkMk id="27" creationId="{BA53E84F-53C9-268B-F2D6-03FA3B8C9564}"/>
          </ac:inkMkLst>
        </pc:inkChg>
        <pc:inkChg chg="add del">
          <ac:chgData name="AmeliaDomin" userId="S::uczen95@spjpug.onmicrosoft.com::2c95676c-9629-4d9f-b376-6bb8e8681dc8" providerId="AD" clId="Web-{1447E0EA-0271-538C-B776-6761D6AD87AB}" dt="2022-05-24T19:28:17.951" v="237"/>
          <ac:inkMkLst>
            <pc:docMk/>
            <pc:sldMk cId="2015480700" sldId="259"/>
            <ac:inkMk id="33" creationId="{CFEB72AE-DFF6-3F16-9FDD-3C3A6D5C4A12}"/>
          </ac:inkMkLst>
        </pc:inkChg>
        <pc:inkChg chg="add">
          <ac:chgData name="AmeliaDomin" userId="S::uczen95@spjpug.onmicrosoft.com::2c95676c-9629-4d9f-b376-6bb8e8681dc8" providerId="AD" clId="Web-{1447E0EA-0271-538C-B776-6761D6AD87AB}" dt="2022-05-24T19:28:26.030" v="239"/>
          <ac:inkMkLst>
            <pc:docMk/>
            <pc:sldMk cId="2015480700" sldId="259"/>
            <ac:inkMk id="35" creationId="{50B0DF23-FC05-85AA-78B8-583B3CF1AF76}"/>
          </ac:inkMkLst>
        </pc:inkChg>
        <pc:inkChg chg="add del">
          <ac:chgData name="AmeliaDomin" userId="S::uczen95@spjpug.onmicrosoft.com::2c95676c-9629-4d9f-b376-6bb8e8681dc8" providerId="AD" clId="Web-{1447E0EA-0271-538C-B776-6761D6AD87AB}" dt="2022-05-24T19:28:38.077" v="241"/>
          <ac:inkMkLst>
            <pc:docMk/>
            <pc:sldMk cId="2015480700" sldId="259"/>
            <ac:inkMk id="36" creationId="{F17A21BB-182A-B077-F4EE-070517D4C5D5}"/>
          </ac:inkMkLst>
        </pc:inkChg>
        <pc:inkChg chg="add">
          <ac:chgData name="AmeliaDomin" userId="S::uczen95@spjpug.onmicrosoft.com::2c95676c-9629-4d9f-b376-6bb8e8681dc8" providerId="AD" clId="Web-{1447E0EA-0271-538C-B776-6761D6AD87AB}" dt="2022-05-24T19:28:46.421" v="242"/>
          <ac:inkMkLst>
            <pc:docMk/>
            <pc:sldMk cId="2015480700" sldId="259"/>
            <ac:inkMk id="37" creationId="{0ABFECC2-2E92-DFAA-3D3B-C3197F922242}"/>
          </ac:inkMkLst>
        </pc:inkChg>
        <pc:inkChg chg="add del">
          <ac:chgData name="AmeliaDomin" userId="S::uczen95@spjpug.onmicrosoft.com::2c95676c-9629-4d9f-b376-6bb8e8681dc8" providerId="AD" clId="Web-{1447E0EA-0271-538C-B776-6761D6AD87AB}" dt="2022-05-24T19:29:01.093" v="247"/>
          <ac:inkMkLst>
            <pc:docMk/>
            <pc:sldMk cId="2015480700" sldId="259"/>
            <ac:inkMk id="39" creationId="{0BCF6B61-D7FA-9A3D-D73E-B436630E56CD}"/>
          </ac:inkMkLst>
        </pc:inkChg>
        <pc:inkChg chg="add del">
          <ac:chgData name="AmeliaDomin" userId="S::uczen95@spjpug.onmicrosoft.com::2c95676c-9629-4d9f-b376-6bb8e8681dc8" providerId="AD" clId="Web-{1447E0EA-0271-538C-B776-6761D6AD87AB}" dt="2022-05-24T19:29:01.093" v="246"/>
          <ac:inkMkLst>
            <pc:docMk/>
            <pc:sldMk cId="2015480700" sldId="259"/>
            <ac:inkMk id="40" creationId="{E743FB56-2F3F-D08B-6E53-CDE225997691}"/>
          </ac:inkMkLst>
        </pc:inkChg>
        <pc:cxnChg chg="add del">
          <ac:chgData name="AmeliaDomin" userId="S::uczen95@spjpug.onmicrosoft.com::2c95676c-9629-4d9f-b376-6bb8e8681dc8" providerId="AD" clId="Web-{1447E0EA-0271-538C-B776-6761D6AD87AB}" dt="2022-05-24T19:23:53.524" v="198"/>
          <ac:cxnSpMkLst>
            <pc:docMk/>
            <pc:sldMk cId="2015480700" sldId="259"/>
            <ac:cxnSpMk id="26" creationId="{57E1E5E6-F385-4E9C-B201-BA5BDE5CAD52}"/>
          </ac:cxnSpMkLst>
        </pc:cxnChg>
      </pc:sldChg>
      <pc:sldChg chg="new">
        <pc:chgData name="AmeliaDomin" userId="S::uczen95@spjpug.onmicrosoft.com::2c95676c-9629-4d9f-b376-6bb8e8681dc8" providerId="AD" clId="Web-{1447E0EA-0271-538C-B776-6761D6AD87AB}" dt="2022-05-24T19:30:17.346" v="260"/>
        <pc:sldMkLst>
          <pc:docMk/>
          <pc:sldMk cId="3142530307" sldId="26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0:23:12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8507 6509 16383 0 0,'-15'0'0'0'0,"-5"0"0"0"0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0:23:12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7779 6588 16383 0 0,'7'0'0'0'0,"11"0"0"0"0,16 0 0 0 0,18 0 0 0 0,15 0 0 0 0,4 0 0 0 0,-3 0 0 0 0,-6 0 0 0 0,-5 0 0 0 0,-5 0 0 0 0,3 0 0 0 0,0 0 0 0 0,-1 0 0 0 0,-4 0 0 0 0,-1 0 0 0 0,-3 0 0 0 0,-1 0 0 0 0,0 0 0 0 0,6 0 0 0 0,2 0 0 0 0,1 0 0 0 0,-3 0 0 0 0,-2 8 0 0 0,-2 2 0 0 0,7-1 0 0 0,0-1 0 0 0,0-3 0 0 0,-2-1 0 0 0,-3-3 0 0 0,-2 0 0 0 0,6-1 0 0 0,1 0 0 0 0,0-1 0 0 0,-3 1 0 0 0,-2 0 0 0 0,-2-1 0 0 0,-1 1 0 0 0,-1 0 0 0 0,6 0 0 0 0,3 0 0 0 0,-1 0 0 0 0,-2 0 0 0 0,-2 0 0 0 0,-1 0 0 0 0,5 0 0 0 0,2 0 0 0 0,-2 0 0 0 0,6 0 0 0 0,0 0 0 0 0,-10 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0:23:12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5542 8678 16383 0 0,'-15'0'0'0'0,"-13"0"0"0"0,-8 0 0 0 0,-7 0 0 0 0,-2 0 0 0 0,-2 0 0 0 0,0 0 0 0 0,0 0 0 0 0,-6 0 0 0 0,-3 0 0 0 0,2 0 0 0 0,2 0 0 0 0,2 0 0 0 0,3 0 0 0 0,8 8 0 0 0,-3 2 0 0 0,-2-1 0 0 0,-2-1 0 0 0,-7-3 0 0 0,5 6 0 0 0,3 1 0 0 0,-6-2 0 0 0,-1-2 0 0 0,0-3 0 0 0,2 6 0 0 0,-6 15 0 0 0,-1 4 0 0 0,2 4 0 0 0,3 4 0 0 0,2 2 0 0 0,3 3 0 0 0,1-6 0 0 0,10-3 0 0 0,2-6 0 0 0,7 7 0 0 0,9 5 0 0 0,6 3 0 0 0,-1-6 0 0 0,1-1 0 0 0,-4 0 0 0 0,-8 9 0 0 0,-7 5 0 0 0,-6 8 0 0 0,4 3 0 0 0,0-3 0 0 0,-3-3 0 0 0,6 5 0 0 0,8-2 0 0 0,7-2 0 0 0,-1-11 0 0 0,-6-6 0 0 0,2-1 0 0 0,3-1 0 0 0,-2-6 0 0 0,2 0 0 0 0,-4-7 0 0 0,2 1 0 0 0,4 4 0 0 0,4 4 0 0 0,-2-4 0 0 0,-1 2 0 0 0,-4 2 0 0 0,1 3 0 0 0,3 3 0 0 0,-4 3 0 0 0,2 1 0 0 0,3 1 0 0 0,-4-7 0 0 0,-6-2 0 0 0,1 0 0 0 0,4 9 0 0 0,5 5 0 0 0,4 9 0 0 0,-3 2 0 0 0,1-1 0 0 0,1-4 0 0 0,3-3 0 0 0,2-4 0 0 0,-4-2 0 0 0,-2-1 0 0 0,1-8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0:23:12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2937 9954 16383 0 0,'0'8'0'0'0,"0"9"0"0"0,0 10 0 0 0,7 15 0 0 0,3 8 0 0 0,7 3 0 0 0,1 0 0 0 0,4-1 0 0 0,-1-3 0 0 0,4-1 0 0 0,-4-2 0 0 0,4-1 0 0 0,-4-1 0 0 0,3-8 0 0 0,-3-2 0 0 0,-5 0 0 0 0,-5 2 0 0 0,3-5 0 0 0,6-8 0 0 0,8-8 0 0 0,6-6 0 0 0,-2-20 0 0 0,1-15 0 0 0,-6-12 0 0 0,8-5 0 0 0,-2-5 0 0 0,-7 0 0 0 0,-7 0 0 0 0,-7 1 0 0 0,-6-7 0 0 0,-4-2 0 0 0,-2 2 0 0 0,-1 2 0 0 0,14 2 0 0 0,6 3 0 0 0,-1 1 0 0 0,4-6 0 0 0,-2 6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0:23:12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8493 6509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0:23:12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8493 6535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0:23:12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8493 6535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0:23:12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8520 6509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0:23:12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8520 6509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0:23:12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8493 6562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0:23:12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8520 6509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0:23:12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8520 6535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9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7.xml"/><Relationship Id="rId5" Type="http://schemas.openxmlformats.org/officeDocument/2006/relationships/customXml" Target="../ink/ink2.xml"/><Relationship Id="rId15" Type="http://schemas.openxmlformats.org/officeDocument/2006/relationships/image" Target="../media/image6.png"/><Relationship Id="rId10" Type="http://schemas.openxmlformats.org/officeDocument/2006/relationships/customXml" Target="../ink/ink6.xml"/><Relationship Id="rId4" Type="http://schemas.openxmlformats.org/officeDocument/2006/relationships/image" Target="../media/image4.png"/><Relationship Id="rId9" Type="http://schemas.openxmlformats.org/officeDocument/2006/relationships/customXml" Target="../ink/ink5.xml"/><Relationship Id="rId14" Type="http://schemas.openxmlformats.org/officeDocument/2006/relationships/customXml" Target="../ink/ink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9.png"/><Relationship Id="rId4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2408BC-1B55-639F-8981-8F4AB3B33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br>
              <a:rPr lang="pl-PL" dirty="0">
                <a:cs typeface="Calibri Light"/>
              </a:rPr>
            </a:br>
            <a:r>
              <a:rPr lang="pl-PL" dirty="0">
                <a:solidFill>
                  <a:srgbClr val="FFFFFF"/>
                </a:solidFill>
                <a:cs typeface="Calibri Light"/>
              </a:rPr>
              <a:t>Moja Mała Ojczyzna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"/>
              </a:rPr>
              <a:t>Amelia Domin</a:t>
            </a: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2CA2-686B-42AB-D3CA-F20AA0AE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FBAC7-DBFE-790D-4C9F-3290B12F7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ea typeface="+mn-lt"/>
                <a:cs typeface="+mn-lt"/>
              </a:rPr>
              <a:t>WIEK MIESZKAŃCÓW WSI UJAZD GÓRNY</a:t>
            </a:r>
            <a:br>
              <a:rPr lang="en-US" dirty="0">
                <a:ea typeface="+mn-lt"/>
                <a:cs typeface="+mn-lt"/>
              </a:rPr>
            </a:b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61719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BA3E-1653-6DD7-FCD2-56140EF9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85B8F2-2DBB-F8C1-8380-53BE75DA6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954" y="632304"/>
            <a:ext cx="11641752" cy="5328998"/>
          </a:xfrm>
        </p:spPr>
      </p:pic>
    </p:spTree>
    <p:extLst>
      <p:ext uri="{BB962C8B-B14F-4D97-AF65-F5344CB8AC3E}">
        <p14:creationId xmlns:p14="http://schemas.microsoft.com/office/powerpoint/2010/main" val="368493496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" name="Rectangle 9">
            <a:extLst>
              <a:ext uri="{FF2B5EF4-FFF2-40B4-BE49-F238E27FC236}">
                <a16:creationId xmlns:a16="http://schemas.microsoft.com/office/drawing/2014/main" id="{C9B9F33B-F0CC-4410-85D0-1B957DF4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E4EC7-9AFE-1F9E-B261-E9579B5E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Historia </a:t>
            </a:r>
            <a:endParaRPr lang="en-US">
              <a:cs typeface="Calibri Light"/>
            </a:endParaRPr>
          </a:p>
        </p:txBody>
      </p:sp>
      <p:sp>
        <p:nvSpPr>
          <p:cNvPr id="196" name="Freeform: Shape 11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39756-5DA2-1F68-EBBB-D65909461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 sz="2600" dirty="0" err="1">
                <a:ea typeface="+mn-lt"/>
                <a:cs typeface="+mn-lt"/>
              </a:rPr>
              <a:t>Miejscowość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została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wymieniona</a:t>
            </a:r>
            <a:r>
              <a:rPr lang="en-US" sz="2600" dirty="0">
                <a:ea typeface="+mn-lt"/>
                <a:cs typeface="+mn-lt"/>
              </a:rPr>
              <a:t> w </a:t>
            </a:r>
            <a:r>
              <a:rPr lang="en-US" sz="2600" dirty="0" err="1">
                <a:ea typeface="+mn-lt"/>
                <a:cs typeface="+mn-lt"/>
              </a:rPr>
              <a:t>zlatynizowanej</a:t>
            </a:r>
            <a:r>
              <a:rPr lang="en-US" sz="2600" dirty="0">
                <a:ea typeface="+mn-lt"/>
                <a:cs typeface="+mn-lt"/>
              </a:rPr>
              <a:t>, </a:t>
            </a:r>
            <a:r>
              <a:rPr lang="en-US" sz="2600" dirty="0" err="1">
                <a:ea typeface="+mn-lt"/>
                <a:cs typeface="+mn-lt"/>
              </a:rPr>
              <a:t>staropolskiej</a:t>
            </a:r>
            <a:r>
              <a:rPr lang="en-US" sz="2600" dirty="0">
                <a:ea typeface="+mn-lt"/>
                <a:cs typeface="+mn-lt"/>
              </a:rPr>
              <a:t> </a:t>
            </a:r>
            <a:r>
              <a:rPr lang="en-US" sz="2600" dirty="0" err="1">
                <a:ea typeface="+mn-lt"/>
                <a:cs typeface="+mn-lt"/>
              </a:rPr>
              <a:t>formie</a:t>
            </a:r>
            <a:r>
              <a:rPr lang="en-US" sz="2600" dirty="0">
                <a:ea typeface="+mn-lt"/>
                <a:cs typeface="+mn-lt"/>
              </a:rPr>
              <a:t> </a:t>
            </a:r>
            <a:r>
              <a:rPr lang="en-US" sz="2600" i="1" dirty="0" err="1">
                <a:ea typeface="+mn-lt"/>
                <a:cs typeface="+mn-lt"/>
              </a:rPr>
              <a:t>Uiasd</a:t>
            </a:r>
            <a:r>
              <a:rPr lang="en-US" sz="2600" dirty="0">
                <a:ea typeface="+mn-lt"/>
                <a:cs typeface="+mn-lt"/>
              </a:rPr>
              <a:t> w </a:t>
            </a:r>
            <a:r>
              <a:rPr lang="en-US" sz="2600" dirty="0" err="1">
                <a:ea typeface="+mn-lt"/>
                <a:cs typeface="+mn-lt"/>
              </a:rPr>
              <a:t>łacińskim</a:t>
            </a:r>
            <a:r>
              <a:rPr lang="en-US" sz="2600" dirty="0">
                <a:ea typeface="+mn-lt"/>
                <a:cs typeface="+mn-lt"/>
              </a:rPr>
              <a:t> </a:t>
            </a:r>
            <a:r>
              <a:rPr lang="en-US" sz="2600" dirty="0" err="1">
                <a:ea typeface="+mn-lt"/>
                <a:cs typeface="+mn-lt"/>
              </a:rPr>
              <a:t>dokumencie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wydanym</a:t>
            </a:r>
            <a:r>
              <a:rPr lang="en-US" sz="2600" dirty="0">
                <a:ea typeface="+mn-lt"/>
                <a:cs typeface="+mn-lt"/>
              </a:rPr>
              <a:t> 10 </a:t>
            </a:r>
            <a:r>
              <a:rPr lang="en-US" sz="2600" dirty="0" err="1">
                <a:ea typeface="+mn-lt"/>
                <a:cs typeface="+mn-lt"/>
              </a:rPr>
              <a:t>sierpnia</a:t>
            </a:r>
            <a:r>
              <a:rPr lang="en-US" sz="2600" dirty="0">
                <a:ea typeface="+mn-lt"/>
                <a:cs typeface="+mn-lt"/>
              </a:rPr>
              <a:t> 1201 </a:t>
            </a:r>
            <a:r>
              <a:rPr lang="en-US" sz="2600" dirty="0" err="1">
                <a:ea typeface="+mn-lt"/>
                <a:cs typeface="+mn-lt"/>
              </a:rPr>
              <a:t>roku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przez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kancelarię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papieża</a:t>
            </a:r>
            <a:r>
              <a:rPr lang="en-US" sz="2600" dirty="0">
                <a:ea typeface="+mn-lt"/>
                <a:cs typeface="+mn-lt"/>
              </a:rPr>
              <a:t> </a:t>
            </a:r>
            <a:r>
              <a:rPr lang="en-US" sz="2600" dirty="0" err="1">
                <a:ea typeface="+mn-lt"/>
                <a:cs typeface="+mn-lt"/>
              </a:rPr>
              <a:t>Innocentego</a:t>
            </a:r>
            <a:r>
              <a:rPr lang="en-US" sz="2600" dirty="0">
                <a:ea typeface="+mn-lt"/>
                <a:cs typeface="+mn-lt"/>
              </a:rPr>
              <a:t> III </a:t>
            </a:r>
            <a:r>
              <a:rPr lang="en-US" sz="2600" dirty="0" err="1">
                <a:ea typeface="+mn-lt"/>
                <a:cs typeface="+mn-lt"/>
              </a:rPr>
              <a:t>wydanym</a:t>
            </a:r>
            <a:r>
              <a:rPr lang="en-US" sz="2600" dirty="0">
                <a:ea typeface="+mn-lt"/>
                <a:cs typeface="+mn-lt"/>
              </a:rPr>
              <a:t> w </a:t>
            </a:r>
            <a:r>
              <a:rPr lang="en-US" sz="2600" dirty="0" err="1">
                <a:ea typeface="+mn-lt"/>
                <a:cs typeface="+mn-lt"/>
              </a:rPr>
              <a:t>Segni</a:t>
            </a:r>
            <a:r>
              <a:rPr lang="en-US" sz="2600" dirty="0">
                <a:ea typeface="+mn-lt"/>
                <a:cs typeface="+mn-lt"/>
              </a:rPr>
              <a:t>.</a:t>
            </a:r>
            <a:endParaRPr lang="en-US" sz="2600" dirty="0">
              <a:cs typeface="Calibri" panose="020F0502020204030204"/>
            </a:endParaRPr>
          </a:p>
          <a:p>
            <a:pPr algn="ctr">
              <a:buNone/>
            </a:pPr>
            <a:r>
              <a:rPr lang="en-US" sz="2600" dirty="0">
                <a:ea typeface="+mn-lt"/>
                <a:cs typeface="+mn-lt"/>
              </a:rPr>
              <a:t>W </a:t>
            </a:r>
            <a:r>
              <a:rPr lang="en-US" sz="2600" dirty="0" err="1">
                <a:ea typeface="+mn-lt"/>
                <a:cs typeface="+mn-lt"/>
              </a:rPr>
              <a:t>latach</a:t>
            </a:r>
            <a:r>
              <a:rPr lang="en-US" sz="2600" dirty="0">
                <a:ea typeface="+mn-lt"/>
                <a:cs typeface="+mn-lt"/>
              </a:rPr>
              <a:t> 1975–1998 </a:t>
            </a:r>
            <a:r>
              <a:rPr lang="en-US" sz="2600" dirty="0" err="1">
                <a:ea typeface="+mn-lt"/>
                <a:cs typeface="+mn-lt"/>
              </a:rPr>
              <a:t>miejscowość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administracyjnie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należała</a:t>
            </a:r>
            <a:r>
              <a:rPr lang="en-US" sz="2600" dirty="0">
                <a:ea typeface="+mn-lt"/>
                <a:cs typeface="+mn-lt"/>
              </a:rPr>
              <a:t> do </a:t>
            </a:r>
            <a:r>
              <a:rPr lang="en-US" sz="2600" dirty="0" err="1">
                <a:ea typeface="+mn-lt"/>
                <a:cs typeface="+mn-lt"/>
              </a:rPr>
              <a:t>województwa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legnickiego</a:t>
            </a:r>
            <a:r>
              <a:rPr lang="en-US" sz="2600" dirty="0">
                <a:ea typeface="+mn-lt"/>
                <a:cs typeface="+mn-lt"/>
              </a:rPr>
              <a:t>.</a:t>
            </a:r>
            <a:endParaRPr lang="en-US" sz="2600" dirty="0">
              <a:cs typeface="Calibri" panose="020F0502020204030204"/>
            </a:endParaRPr>
          </a:p>
          <a:p>
            <a:pPr marL="0" indent="0">
              <a:buNone/>
            </a:pPr>
            <a:endParaRPr lang="en-US" sz="2600">
              <a:cs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700688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33C56B2-0E57-18BC-07B0-873015881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219558" y="852372"/>
            <a:ext cx="3096807" cy="309680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7" name="Freeform: Shape 15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881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8" name="Straight Connector 17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9B3F3215-1552-FC67-78DA-228A6B27D6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05" r="-1" b="11613"/>
          <a:stretch/>
        </p:blipFill>
        <p:spPr>
          <a:xfrm>
            <a:off x="6723881" y="4685200"/>
            <a:ext cx="2733741" cy="2172801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</p:spPr>
      </p:pic>
      <p:sp>
        <p:nvSpPr>
          <p:cNvPr id="199" name="Arc 19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54998">
            <a:off x="6055857" y="4209253"/>
            <a:ext cx="3868217" cy="3868217"/>
          </a:xfrm>
          <a:prstGeom prst="arc">
            <a:avLst>
              <a:gd name="adj1" fmla="val 16200000"/>
              <a:gd name="adj2" fmla="val 20479261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Freeform: Shape 21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030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C2685-6DB9-6437-C922-257FA0CE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Zabytki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773F-FC54-E940-6AE4-4592A2968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200" dirty="0" err="1">
                <a:ea typeface="+mn-lt"/>
                <a:cs typeface="+mn-lt"/>
              </a:rPr>
              <a:t>Według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rejestru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Narodowego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Instytutu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Dziedzictwa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listę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zabytków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wpisane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są</a:t>
            </a:r>
            <a:r>
              <a:rPr lang="en-US" sz="2200" dirty="0">
                <a:ea typeface="+mn-lt"/>
                <a:cs typeface="+mn-lt"/>
              </a:rPr>
              <a:t>:</a:t>
            </a: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 err="1">
                <a:ea typeface="+mn-lt"/>
                <a:cs typeface="+mn-lt"/>
              </a:rPr>
              <a:t>kościół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parafialny</a:t>
            </a:r>
            <a:r>
              <a:rPr lang="en-US" sz="2200" dirty="0">
                <a:ea typeface="+mn-lt"/>
                <a:cs typeface="+mn-lt"/>
              </a:rPr>
              <a:t> pw. </a:t>
            </a:r>
            <a:r>
              <a:rPr lang="en-US" sz="2200" dirty="0" err="1">
                <a:ea typeface="+mn-lt"/>
                <a:cs typeface="+mn-lt"/>
              </a:rPr>
              <a:t>św</a:t>
            </a:r>
            <a:r>
              <a:rPr lang="en-US" sz="2200" dirty="0">
                <a:ea typeface="+mn-lt"/>
                <a:cs typeface="+mn-lt"/>
              </a:rPr>
              <a:t>. Marcina, z </a:t>
            </a:r>
            <a:r>
              <a:rPr lang="en-US" sz="2200" dirty="0" err="1">
                <a:ea typeface="+mn-lt"/>
                <a:cs typeface="+mn-lt"/>
              </a:rPr>
              <a:t>początku</a:t>
            </a:r>
            <a:r>
              <a:rPr lang="en-US" sz="2200" dirty="0">
                <a:ea typeface="+mn-lt"/>
                <a:cs typeface="+mn-lt"/>
              </a:rPr>
              <a:t> XIII </a:t>
            </a:r>
            <a:r>
              <a:rPr lang="en-US" sz="2200" dirty="0" err="1">
                <a:ea typeface="+mn-lt"/>
                <a:cs typeface="+mn-lt"/>
              </a:rPr>
              <a:t>wieku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rozbudowany</a:t>
            </a:r>
            <a:r>
              <a:rPr lang="en-US" sz="2200" dirty="0">
                <a:ea typeface="+mn-lt"/>
                <a:cs typeface="+mn-lt"/>
              </a:rPr>
              <a:t> w 1857 </a:t>
            </a:r>
            <a:r>
              <a:rPr lang="en-US" sz="2200" dirty="0" err="1">
                <a:ea typeface="+mn-lt"/>
                <a:cs typeface="+mn-lt"/>
              </a:rPr>
              <a:t>roku</a:t>
            </a:r>
            <a:r>
              <a:rPr lang="en-US" sz="2200" dirty="0">
                <a:ea typeface="+mn-lt"/>
                <a:cs typeface="+mn-lt"/>
              </a:rPr>
              <a:t> - XIX </a:t>
            </a:r>
            <a:r>
              <a:rPr lang="en-US" sz="2200" dirty="0" err="1">
                <a:ea typeface="+mn-lt"/>
                <a:cs typeface="+mn-lt"/>
              </a:rPr>
              <a:t>wieku</a:t>
            </a:r>
            <a:r>
              <a:rPr lang="en-US" sz="2200" dirty="0">
                <a:ea typeface="+mn-lt"/>
                <a:cs typeface="+mn-lt"/>
              </a:rPr>
              <a:t>, 1963 r.;</a:t>
            </a: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 err="1">
                <a:ea typeface="+mn-lt"/>
                <a:cs typeface="+mn-lt"/>
              </a:rPr>
              <a:t>cmentarz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przykościelny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 sz="2200" dirty="0"/>
          </a:p>
          <a:p>
            <a:pPr marL="0" indent="0">
              <a:buNone/>
            </a:pPr>
            <a:endParaRPr lang="en-US" sz="220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959F97-BD2E-6CC6-601F-7E46E7C82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95" r="-1" b="73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69363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0485-3448-2951-AF84-ADE9FBB6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0597-9616-86AE-1153-8BB3C2D7D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691" y="130804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err="1">
                <a:ea typeface="+mn-lt"/>
                <a:cs typeface="+mn-lt"/>
              </a:rPr>
              <a:t>Kościół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parafialny</a:t>
            </a:r>
            <a:r>
              <a:rPr lang="en-US" b="1" dirty="0">
                <a:ea typeface="+mn-lt"/>
                <a:cs typeface="+mn-lt"/>
              </a:rPr>
              <a:t> pw. </a:t>
            </a:r>
            <a:r>
              <a:rPr lang="en-US" b="1" err="1">
                <a:ea typeface="+mn-lt"/>
                <a:cs typeface="+mn-lt"/>
              </a:rPr>
              <a:t>św</a:t>
            </a:r>
            <a:r>
              <a:rPr lang="en-US" b="1" dirty="0">
                <a:ea typeface="+mn-lt"/>
                <a:cs typeface="+mn-lt"/>
              </a:rPr>
              <a:t>. Marcina w </a:t>
            </a:r>
            <a:r>
              <a:rPr lang="en-US" b="1" err="1">
                <a:ea typeface="+mn-lt"/>
                <a:cs typeface="+mn-lt"/>
              </a:rPr>
              <a:t>Ujeździe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Górnym</a:t>
            </a:r>
            <a:r>
              <a:rPr lang="en-US" dirty="0">
                <a:ea typeface="+mn-lt"/>
                <a:cs typeface="+mn-lt"/>
              </a:rPr>
              <a:t> (do 1945 r. - Ober </a:t>
            </a:r>
            <a:r>
              <a:rPr lang="en-US" err="1">
                <a:ea typeface="+mn-lt"/>
                <a:cs typeface="+mn-lt"/>
              </a:rPr>
              <a:t>Mois</a:t>
            </a:r>
            <a:r>
              <a:rPr lang="en-US" dirty="0">
                <a:ea typeface="+mn-lt"/>
                <a:cs typeface="+mn-lt"/>
              </a:rPr>
              <a:t>) </a:t>
            </a:r>
            <a:r>
              <a:rPr lang="en-US" err="1">
                <a:ea typeface="+mn-lt"/>
                <a:cs typeface="+mn-lt"/>
              </a:rPr>
              <a:t>wzniesiony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został</a:t>
            </a:r>
            <a:r>
              <a:rPr lang="en-US" dirty="0">
                <a:ea typeface="+mn-lt"/>
                <a:cs typeface="+mn-lt"/>
              </a:rPr>
              <a:t> w </a:t>
            </a:r>
            <a:r>
              <a:rPr lang="en-US" err="1">
                <a:ea typeface="+mn-lt"/>
                <a:cs typeface="+mn-lt"/>
              </a:rPr>
              <a:t>pocz</a:t>
            </a:r>
            <a:r>
              <a:rPr lang="en-US" dirty="0">
                <a:ea typeface="+mn-lt"/>
                <a:cs typeface="+mn-lt"/>
              </a:rPr>
              <a:t>. XIII w. (</a:t>
            </a:r>
            <a:r>
              <a:rPr lang="en-US" err="1">
                <a:ea typeface="+mn-lt"/>
                <a:cs typeface="+mn-lt"/>
              </a:rPr>
              <a:t>wzmiankowany</a:t>
            </a:r>
            <a:r>
              <a:rPr lang="en-US" dirty="0">
                <a:ea typeface="+mn-lt"/>
                <a:cs typeface="+mn-lt"/>
              </a:rPr>
              <a:t> w 1217 r.). </a:t>
            </a:r>
            <a:r>
              <a:rPr lang="en-US" err="1">
                <a:ea typeface="+mn-lt"/>
                <a:cs typeface="+mn-lt"/>
              </a:rPr>
              <a:t>Został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spalony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wraz</a:t>
            </a:r>
            <a:r>
              <a:rPr lang="en-US" dirty="0">
                <a:ea typeface="+mn-lt"/>
                <a:cs typeface="+mn-lt"/>
              </a:rPr>
              <a:t> z </a:t>
            </a:r>
            <a:r>
              <a:rPr lang="en-US" err="1">
                <a:ea typeface="+mn-lt"/>
                <a:cs typeface="+mn-lt"/>
              </a:rPr>
              <a:t>plebanią</a:t>
            </a:r>
            <a:r>
              <a:rPr lang="en-US" dirty="0">
                <a:ea typeface="+mn-lt"/>
                <a:cs typeface="+mn-lt"/>
              </a:rPr>
              <a:t> w 1428 r., a </a:t>
            </a:r>
            <a:r>
              <a:rPr lang="en-US" err="1">
                <a:ea typeface="+mn-lt"/>
                <a:cs typeface="+mn-lt"/>
              </a:rPr>
              <a:t>następnie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uszkodzony</a:t>
            </a:r>
            <a:r>
              <a:rPr lang="en-US" dirty="0">
                <a:ea typeface="+mn-lt"/>
                <a:cs typeface="+mn-lt"/>
              </a:rPr>
              <a:t> w </a:t>
            </a:r>
            <a:r>
              <a:rPr lang="en-US" err="1">
                <a:ea typeface="+mn-lt"/>
                <a:cs typeface="+mn-lt"/>
              </a:rPr>
              <a:t>czasie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wojny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trzydziestoletniej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Wielokrotnie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był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remontowany</a:t>
            </a:r>
            <a:r>
              <a:rPr lang="en-US" dirty="0">
                <a:ea typeface="+mn-lt"/>
                <a:cs typeface="+mn-lt"/>
              </a:rPr>
              <a:t>. W 1673 r. </a:t>
            </a:r>
            <a:r>
              <a:rPr lang="en-US" err="1">
                <a:ea typeface="+mn-lt"/>
                <a:cs typeface="+mn-lt"/>
              </a:rPr>
              <a:t>wzniesiono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nową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wieżę</a:t>
            </a:r>
            <a:r>
              <a:rPr lang="en-US" dirty="0">
                <a:ea typeface="+mn-lt"/>
                <a:cs typeface="+mn-lt"/>
              </a:rPr>
              <a:t> w </a:t>
            </a:r>
            <a:r>
              <a:rPr lang="en-US" err="1">
                <a:ea typeface="+mn-lt"/>
                <a:cs typeface="+mn-lt"/>
              </a:rPr>
              <a:t>konstrukcji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szkieletowej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przekryto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kościół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gontem</a:t>
            </a:r>
            <a:r>
              <a:rPr lang="en-US" dirty="0">
                <a:ea typeface="+mn-lt"/>
                <a:cs typeface="+mn-lt"/>
              </a:rPr>
              <a:t>. W </a:t>
            </a:r>
            <a:r>
              <a:rPr lang="en-US" err="1">
                <a:ea typeface="+mn-lt"/>
                <a:cs typeface="+mn-lt"/>
              </a:rPr>
              <a:t>latach</a:t>
            </a:r>
            <a:r>
              <a:rPr lang="en-US" dirty="0">
                <a:ea typeface="+mn-lt"/>
                <a:cs typeface="+mn-lt"/>
              </a:rPr>
              <a:t> 1857-1858 </a:t>
            </a:r>
            <a:r>
              <a:rPr lang="en-US" err="1">
                <a:ea typeface="+mn-lt"/>
                <a:cs typeface="+mn-lt"/>
              </a:rPr>
              <a:t>kościół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przebudowano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err="1">
                <a:ea typeface="+mn-lt"/>
                <a:cs typeface="+mn-lt"/>
              </a:rPr>
              <a:t>przedłużono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nawę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kościoła</a:t>
            </a:r>
            <a:r>
              <a:rPr lang="en-US" dirty="0">
                <a:ea typeface="+mn-lt"/>
                <a:cs typeface="+mn-lt"/>
              </a:rPr>
              <a:t> w </a:t>
            </a:r>
            <a:r>
              <a:rPr lang="en-US" err="1">
                <a:ea typeface="+mn-lt"/>
                <a:cs typeface="+mn-lt"/>
              </a:rPr>
              <a:t>kierunku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zachodnim</a:t>
            </a:r>
            <a:r>
              <a:rPr lang="en-US" dirty="0">
                <a:ea typeface="+mn-lt"/>
                <a:cs typeface="+mn-lt"/>
              </a:rPr>
              <a:t> o </a:t>
            </a:r>
            <a:r>
              <a:rPr lang="en-US" err="1">
                <a:ea typeface="+mn-lt"/>
                <a:cs typeface="+mn-lt"/>
              </a:rPr>
              <a:t>jedno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przęsło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oraz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wybudowano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nową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wieżę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Kościół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był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restaurowany</a:t>
            </a:r>
            <a:r>
              <a:rPr lang="en-US" dirty="0">
                <a:ea typeface="+mn-lt"/>
                <a:cs typeface="+mn-lt"/>
              </a:rPr>
              <a:t> w </a:t>
            </a:r>
            <a:r>
              <a:rPr lang="en-US" err="1">
                <a:ea typeface="+mn-lt"/>
                <a:cs typeface="+mn-lt"/>
              </a:rPr>
              <a:t>latach</a:t>
            </a:r>
            <a:r>
              <a:rPr lang="en-US" dirty="0">
                <a:ea typeface="+mn-lt"/>
                <a:cs typeface="+mn-lt"/>
              </a:rPr>
              <a:t> 1962-1963. </a:t>
            </a:r>
            <a:r>
              <a:rPr lang="en-US" err="1">
                <a:ea typeface="+mn-lt"/>
                <a:cs typeface="+mn-lt"/>
              </a:rPr>
              <a:t>Świątynia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nadana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cystersom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już</a:t>
            </a:r>
            <a:r>
              <a:rPr lang="en-US" dirty="0">
                <a:ea typeface="+mn-lt"/>
                <a:cs typeface="+mn-lt"/>
              </a:rPr>
              <a:t> w XIII w. (</a:t>
            </a:r>
            <a:r>
              <a:rPr lang="en-US" err="1">
                <a:ea typeface="+mn-lt"/>
                <a:cs typeface="+mn-lt"/>
              </a:rPr>
              <a:t>dokument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potwierdzający</a:t>
            </a:r>
            <a:r>
              <a:rPr lang="en-US" dirty="0">
                <a:ea typeface="+mn-lt"/>
                <a:cs typeface="+mn-lt"/>
              </a:rPr>
              <a:t> z 1217 r.) </a:t>
            </a:r>
            <a:r>
              <a:rPr lang="en-US" err="1">
                <a:ea typeface="+mn-lt"/>
                <a:cs typeface="+mn-lt"/>
              </a:rPr>
              <a:t>pozostawała</a:t>
            </a:r>
            <a:r>
              <a:rPr lang="en-US" dirty="0">
                <a:ea typeface="+mn-lt"/>
                <a:cs typeface="+mn-lt"/>
              </a:rPr>
              <a:t> w </a:t>
            </a:r>
            <a:r>
              <a:rPr lang="en-US" err="1">
                <a:ea typeface="+mn-lt"/>
                <a:cs typeface="+mn-lt"/>
              </a:rPr>
              <a:t>posiadaniu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opatów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lubiąskich</a:t>
            </a:r>
            <a:r>
              <a:rPr lang="en-US" dirty="0">
                <a:ea typeface="+mn-lt"/>
                <a:cs typeface="+mn-lt"/>
              </a:rPr>
              <a:t> do 1810 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5771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396799-56E6-087C-784E-77627B6CE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95" r="22939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A0DA551-9A13-AEE9-E41E-691B3EA38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9" r="25394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6729-6AA9-E162-AA46-03022C6E5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679" y="2849994"/>
            <a:ext cx="4095548" cy="2557804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W </a:t>
            </a:r>
            <a:r>
              <a:rPr lang="en-US" sz="2400" dirty="0" err="1">
                <a:solidFill>
                  <a:srgbClr val="080808"/>
                </a:solidFill>
              </a:rPr>
              <a:t>Ujeździe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Górnym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znajduje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się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Szkoła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Podstawowa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im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. Jana </a:t>
            </a: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Pawła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II </a:t>
            </a: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oraz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przedszkole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2400" dirty="0" err="1">
                <a:solidFill>
                  <a:srgbClr val="080808"/>
                </a:solidFill>
              </a:rPr>
              <a:t>Samorządowe</a:t>
            </a:r>
            <a:r>
              <a:rPr lang="en-US" dirty="0">
                <a:solidFill>
                  <a:srgbClr val="080808"/>
                </a:solidFill>
              </a:rPr>
              <a:t> </a:t>
            </a:r>
            <a:endParaRPr lang="en-US" kern="1200" dirty="0">
              <a:solidFill>
                <a:srgbClr val="080808"/>
              </a:solidFill>
              <a:latin typeface="+mn-lt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D7A53-BA6D-1E46-9362-64FA47C0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122" y="1410082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Edukacja</a:t>
            </a:r>
            <a:r>
              <a:rPr lang="en-US" sz="3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477994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96CC-1D4C-EEC7-9D0C-77694B94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F0A09-ECBB-326E-FFEC-8AE2FF391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32" y="241509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cs typeface="Calibri" panose="020F0502020204030204"/>
              </a:rPr>
              <a:t>KONIEC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13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AFFC9CC-D55D-1B07-09D1-3CCC5C098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57640-7C08-BAB7-DDB8-82D49DB8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Ujazd Górny - Moja Mała Ojczyzna</a:t>
            </a:r>
            <a:endParaRPr lang="en-US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4A389-05EC-CB1B-D1FF-D32789226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719498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2400" dirty="0" err="1">
                <a:cs typeface="Calibri" panose="020F0502020204030204"/>
              </a:rPr>
              <a:t>Państwó</a:t>
            </a:r>
            <a:r>
              <a:rPr lang="en-US" sz="2400" dirty="0">
                <a:cs typeface="Calibri" panose="020F0502020204030204"/>
              </a:rPr>
              <a:t> - Polska</a:t>
            </a:r>
            <a:endParaRPr lang="en-US"/>
          </a:p>
          <a:p>
            <a:pPr marL="0" indent="0" algn="ctr">
              <a:buNone/>
            </a:pPr>
            <a:r>
              <a:rPr lang="en-US" sz="2400" dirty="0" err="1">
                <a:cs typeface="Calibri" panose="020F0502020204030204"/>
              </a:rPr>
              <a:t>Województwo</a:t>
            </a:r>
            <a:r>
              <a:rPr lang="en-US" sz="2400" dirty="0">
                <a:cs typeface="Calibri" panose="020F0502020204030204"/>
              </a:rPr>
              <a:t> - </a:t>
            </a:r>
            <a:r>
              <a:rPr lang="en-US" sz="2400" dirty="0" err="1">
                <a:cs typeface="Calibri" panose="020F0502020204030204"/>
              </a:rPr>
              <a:t>dolnośląskie</a:t>
            </a:r>
            <a:endParaRPr lang="en-US" sz="2400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2400" dirty="0">
                <a:cs typeface="Calibri" panose="020F0502020204030204"/>
              </a:rPr>
              <a:t>Powiat - </a:t>
            </a:r>
            <a:r>
              <a:rPr lang="en-US" sz="2400" err="1">
                <a:cs typeface="Calibri" panose="020F0502020204030204"/>
              </a:rPr>
              <a:t>średzki</a:t>
            </a:r>
            <a:endParaRPr lang="en-US" sz="240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2400" err="1">
                <a:cs typeface="Calibri" panose="020F0502020204030204"/>
              </a:rPr>
              <a:t>Gmina</a:t>
            </a:r>
            <a:r>
              <a:rPr lang="en-US" sz="2400" dirty="0">
                <a:cs typeface="Calibri" panose="020F0502020204030204"/>
              </a:rPr>
              <a:t> – </a:t>
            </a:r>
            <a:r>
              <a:rPr lang="en-US" sz="2400" err="1">
                <a:cs typeface="Calibri" panose="020F0502020204030204"/>
              </a:rPr>
              <a:t>Udanin</a:t>
            </a:r>
            <a:endParaRPr lang="en-US" sz="240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2400" err="1">
                <a:cs typeface="Calibri" panose="020F0502020204030204"/>
              </a:rPr>
              <a:t>Liczba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err="1">
                <a:cs typeface="Calibri" panose="020F0502020204030204"/>
              </a:rPr>
              <a:t>ludności</a:t>
            </a:r>
            <a:r>
              <a:rPr lang="en-US" sz="2400" dirty="0">
                <a:cs typeface="Calibri" panose="020F0502020204030204"/>
              </a:rPr>
              <a:t> - 596</a:t>
            </a:r>
          </a:p>
          <a:p>
            <a:pPr marL="0" indent="0" algn="ctr">
              <a:buNone/>
            </a:pPr>
            <a:r>
              <a:rPr lang="en-US" sz="2400" err="1">
                <a:cs typeface="Calibri" panose="020F0502020204030204"/>
              </a:rPr>
              <a:t>Strefa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err="1">
                <a:cs typeface="Calibri" panose="020F0502020204030204"/>
              </a:rPr>
              <a:t>numeracyjna</a:t>
            </a:r>
            <a:r>
              <a:rPr lang="en-US" sz="2400" dirty="0">
                <a:cs typeface="Calibri" panose="020F0502020204030204"/>
              </a:rPr>
              <a:t> - (+48) 76</a:t>
            </a:r>
          </a:p>
          <a:p>
            <a:pPr marL="0" indent="0" algn="ctr">
              <a:buNone/>
            </a:pPr>
            <a:r>
              <a:rPr lang="en-US" sz="2400" err="1">
                <a:cs typeface="Calibri" panose="020F0502020204030204"/>
              </a:rPr>
              <a:t>Kod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err="1">
                <a:cs typeface="Calibri" panose="020F0502020204030204"/>
              </a:rPr>
              <a:t>pocztowy</a:t>
            </a:r>
            <a:r>
              <a:rPr lang="en-US" sz="2400" dirty="0">
                <a:cs typeface="Calibri" panose="020F0502020204030204"/>
              </a:rPr>
              <a:t> – 55 340</a:t>
            </a:r>
          </a:p>
        </p:txBody>
      </p:sp>
    </p:spTree>
    <p:extLst>
      <p:ext uri="{BB962C8B-B14F-4D97-AF65-F5344CB8AC3E}">
        <p14:creationId xmlns:p14="http://schemas.microsoft.com/office/powerpoint/2010/main" val="15836470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5517-DDA6-B031-7DAA-71EA23D7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C16CE-C077-B095-0CBD-4A7292FD6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800" b="1" dirty="0" err="1">
                <a:ea typeface="+mn-lt"/>
                <a:cs typeface="+mn-lt"/>
              </a:rPr>
              <a:t>Ujazd</a:t>
            </a:r>
            <a:r>
              <a:rPr lang="en-US" sz="4800" b="1" dirty="0">
                <a:ea typeface="+mn-lt"/>
                <a:cs typeface="+mn-lt"/>
              </a:rPr>
              <a:t> Górny</a:t>
            </a:r>
            <a:r>
              <a:rPr lang="en-US" sz="4800" dirty="0">
                <a:ea typeface="+mn-lt"/>
                <a:cs typeface="+mn-lt"/>
              </a:rPr>
              <a:t> (</a:t>
            </a:r>
            <a:r>
              <a:rPr lang="en-US" sz="4800" dirty="0" err="1">
                <a:ea typeface="+mn-lt"/>
                <a:cs typeface="+mn-lt"/>
              </a:rPr>
              <a:t>niem</a:t>
            </a:r>
            <a:r>
              <a:rPr lang="en-US" sz="4800" dirty="0">
                <a:ea typeface="+mn-lt"/>
                <a:cs typeface="+mn-lt"/>
              </a:rPr>
              <a:t>. </a:t>
            </a:r>
            <a:r>
              <a:rPr lang="en-US" sz="4800" i="1" dirty="0">
                <a:ea typeface="+mn-lt"/>
                <a:cs typeface="+mn-lt"/>
              </a:rPr>
              <a:t>Ober </a:t>
            </a:r>
            <a:r>
              <a:rPr lang="en-US" sz="4800" i="1" dirty="0" err="1">
                <a:ea typeface="+mn-lt"/>
                <a:cs typeface="+mn-lt"/>
              </a:rPr>
              <a:t>Mois</a:t>
            </a:r>
            <a:r>
              <a:rPr lang="en-US" sz="4800" dirty="0">
                <a:ea typeface="+mn-lt"/>
                <a:cs typeface="+mn-lt"/>
              </a:rPr>
              <a:t>), </a:t>
            </a:r>
            <a:r>
              <a:rPr lang="en-US" sz="4800" dirty="0" err="1">
                <a:ea typeface="+mn-lt"/>
                <a:cs typeface="+mn-lt"/>
              </a:rPr>
              <a:t>wieś</a:t>
            </a:r>
            <a:r>
              <a:rPr lang="en-US" sz="4800" dirty="0">
                <a:ea typeface="+mn-lt"/>
                <a:cs typeface="+mn-lt"/>
              </a:rPr>
              <a:t> w </a:t>
            </a:r>
            <a:r>
              <a:rPr lang="en-US" sz="4800" dirty="0" err="1">
                <a:ea typeface="+mn-lt"/>
                <a:cs typeface="+mn-lt"/>
              </a:rPr>
              <a:t>Polsce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położona</a:t>
            </a:r>
            <a:r>
              <a:rPr lang="en-US" sz="4800" dirty="0">
                <a:ea typeface="+mn-lt"/>
                <a:cs typeface="+mn-lt"/>
              </a:rPr>
              <a:t> w </a:t>
            </a:r>
            <a:r>
              <a:rPr lang="en-US" sz="4800" i="1" dirty="0" err="1">
                <a:ea typeface="+mn-lt"/>
                <a:cs typeface="+mn-lt"/>
              </a:rPr>
              <a:t>województwie</a:t>
            </a:r>
            <a:r>
              <a:rPr lang="en-US" sz="4800" i="1" dirty="0">
                <a:ea typeface="+mn-lt"/>
                <a:cs typeface="+mn-lt"/>
              </a:rPr>
              <a:t> </a:t>
            </a:r>
            <a:r>
              <a:rPr lang="en-US" sz="4800" i="1" dirty="0" err="1">
                <a:ea typeface="+mn-lt"/>
                <a:cs typeface="+mn-lt"/>
              </a:rPr>
              <a:t>dolnośląskim</a:t>
            </a:r>
            <a:r>
              <a:rPr lang="en-US" sz="4800" dirty="0">
                <a:ea typeface="+mn-lt"/>
                <a:cs typeface="+mn-lt"/>
              </a:rPr>
              <a:t>, w </a:t>
            </a:r>
            <a:r>
              <a:rPr lang="en-US" sz="4800" dirty="0" err="1">
                <a:ea typeface="+mn-lt"/>
                <a:cs typeface="+mn-lt"/>
              </a:rPr>
              <a:t>powiecie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średzkim</a:t>
            </a:r>
            <a:r>
              <a:rPr lang="en-US" sz="4800" dirty="0">
                <a:ea typeface="+mn-lt"/>
                <a:cs typeface="+mn-lt"/>
              </a:rPr>
              <a:t>, w </a:t>
            </a:r>
            <a:r>
              <a:rPr lang="en-US" sz="4800" dirty="0" err="1">
                <a:ea typeface="+mn-lt"/>
                <a:cs typeface="+mn-lt"/>
              </a:rPr>
              <a:t>gminie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Udanin</a:t>
            </a:r>
            <a:r>
              <a:rPr lang="en-US" sz="4800" dirty="0">
                <a:ea typeface="+mn-lt"/>
                <a:cs typeface="+mn-lt"/>
              </a:rPr>
              <a:t>.</a:t>
            </a:r>
            <a:endParaRPr lang="en-US" sz="4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278308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9C9A-C224-2CDF-BB22-00C6D0AC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cs typeface="Calibri Light"/>
              </a:rPr>
              <a:t>Położenie</a:t>
            </a:r>
            <a:endParaRPr lang="en-US"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E965C-BEC4-10D2-5876-DAEA427E51AB}"/>
              </a:ext>
            </a:extLst>
          </p:cNvPr>
          <p:cNvSpPr txBox="1"/>
          <p:nvPr/>
        </p:nvSpPr>
        <p:spPr>
          <a:xfrm>
            <a:off x="3229154" y="3243532"/>
            <a:ext cx="1477993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A93A8-8FF7-2AEC-AE1A-8C4EDC389767}"/>
              </a:ext>
            </a:extLst>
          </p:cNvPr>
          <p:cNvSpPr txBox="1"/>
          <p:nvPr/>
        </p:nvSpPr>
        <p:spPr>
          <a:xfrm>
            <a:off x="7699614" y="2106822"/>
            <a:ext cx="367772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cs typeface="Calibri"/>
              </a:rPr>
              <a:t>Ujazd</a:t>
            </a:r>
            <a:r>
              <a:rPr lang="en-US" sz="3200" b="1" dirty="0">
                <a:cs typeface="Calibri"/>
              </a:rPr>
              <a:t> Górny </a:t>
            </a:r>
            <a:r>
              <a:rPr lang="en-US" sz="3200" dirty="0" err="1">
                <a:cs typeface="Calibri"/>
              </a:rPr>
              <a:t>znajduje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się</a:t>
            </a:r>
            <a:r>
              <a:rPr lang="en-US" sz="3200" dirty="0">
                <a:cs typeface="Calibri"/>
              </a:rPr>
              <a:t> w </a:t>
            </a:r>
            <a:r>
              <a:rPr lang="en-US" sz="3200" dirty="0" err="1">
                <a:cs typeface="Calibri"/>
              </a:rPr>
              <a:t>północnej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części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Gminy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Udanin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Sołtysem</a:t>
            </a:r>
            <a:r>
              <a:rPr lang="en-US" sz="3200" dirty="0">
                <a:cs typeface="Calibri"/>
              </a:rPr>
              <a:t> </a:t>
            </a:r>
            <a:r>
              <a:rPr lang="en-US" sz="3200" dirty="0" err="1">
                <a:cs typeface="Calibri"/>
              </a:rPr>
              <a:t>tej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wsi</a:t>
            </a:r>
            <a:r>
              <a:rPr lang="en-US" sz="3200" dirty="0">
                <a:cs typeface="Calibri"/>
              </a:rPr>
              <a:t> jest Krzysztof Ziarnik.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AC267E8-3591-3E6F-9B17-81ACE280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7" y="1906303"/>
            <a:ext cx="6093124" cy="4670033"/>
          </a:xfrm>
          <a:prstGeom prst="rect">
            <a:avLst/>
          </a:prstGeom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3513258-8E4C-26AA-AA71-26B64F4EA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25" y="2055663"/>
            <a:ext cx="10515600" cy="4351338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F95CF1B-8E3E-5256-AC57-4E05273EFC60}"/>
                  </a:ext>
                </a:extLst>
              </p14:cNvPr>
              <p14:cNvContentPartPr/>
              <p14:nvPr/>
            </p14:nvContentPartPr>
            <p14:xfrm>
              <a:off x="4940423" y="3365500"/>
              <a:ext cx="19050" cy="1905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F95CF1B-8E3E-5256-AC57-4E05273EFC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3965" y="2432050"/>
                <a:ext cx="71438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6ACBB4D-ADE0-E5FF-025F-C7446B50BD50}"/>
                  </a:ext>
                </a:extLst>
              </p14:cNvPr>
              <p14:cNvContentPartPr/>
              <p14:nvPr/>
            </p14:nvContentPartPr>
            <p14:xfrm>
              <a:off x="4953000" y="3365500"/>
              <a:ext cx="19050" cy="1905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6ACBB4D-ADE0-E5FF-025F-C7446B50BD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0500" y="243205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E1BE31C-A372-CD20-436B-0A73C48A916A}"/>
                  </a:ext>
                </a:extLst>
              </p14:cNvPr>
              <p14:cNvContentPartPr/>
              <p14:nvPr/>
            </p14:nvContentPartPr>
            <p14:xfrm>
              <a:off x="4953000" y="3381375"/>
              <a:ext cx="19050" cy="1905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E1BE31C-A372-CD20-436B-0A73C48A91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0500" y="2428875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7AFB44E-24A7-B79F-0416-307597E2CCFD}"/>
                  </a:ext>
                </a:extLst>
              </p14:cNvPr>
              <p14:cNvContentPartPr/>
              <p14:nvPr/>
            </p14:nvContentPartPr>
            <p14:xfrm>
              <a:off x="4953000" y="3381375"/>
              <a:ext cx="19050" cy="1905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7AFB44E-24A7-B79F-0416-307597E2CC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0500" y="2428875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4CBBEC6-5688-C38B-E3F4-7519222D395C}"/>
                  </a:ext>
                </a:extLst>
              </p14:cNvPr>
              <p14:cNvContentPartPr/>
              <p14:nvPr/>
            </p14:nvContentPartPr>
            <p14:xfrm>
              <a:off x="4968875" y="3365500"/>
              <a:ext cx="19050" cy="1905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4CBBEC6-5688-C38B-E3F4-7519222D39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5425" y="243205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EC7A8E0-09DE-FFC3-1694-502DCFCB2C0A}"/>
                  </a:ext>
                </a:extLst>
              </p14:cNvPr>
              <p14:cNvContentPartPr/>
              <p14:nvPr/>
            </p14:nvContentPartPr>
            <p14:xfrm>
              <a:off x="4968875" y="3365500"/>
              <a:ext cx="19050" cy="1905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EC7A8E0-09DE-FFC3-1694-502DCFCB2C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5425" y="243205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D4AEEED-9DB5-F28A-579C-58634C326084}"/>
                  </a:ext>
                </a:extLst>
              </p14:cNvPr>
              <p14:cNvContentPartPr/>
              <p14:nvPr/>
            </p14:nvContentPartPr>
            <p14:xfrm>
              <a:off x="4953000" y="3397249"/>
              <a:ext cx="19050" cy="1905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D4AEEED-9DB5-F28A-579C-58634C3260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0500" y="2463799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2E34A22-5370-BCC4-6F0B-DEA7E6FA410A}"/>
                  </a:ext>
                </a:extLst>
              </p14:cNvPr>
              <p14:cNvContentPartPr/>
              <p14:nvPr/>
            </p14:nvContentPartPr>
            <p14:xfrm>
              <a:off x="4968875" y="3365500"/>
              <a:ext cx="19050" cy="1905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2E34A22-5370-BCC4-6F0B-DEA7E6FA41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5425" y="243205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26DF312-5296-003D-871E-04C0171F54E7}"/>
                  </a:ext>
                </a:extLst>
              </p14:cNvPr>
              <p14:cNvContentPartPr/>
              <p14:nvPr/>
            </p14:nvContentPartPr>
            <p14:xfrm>
              <a:off x="4968875" y="3381375"/>
              <a:ext cx="19050" cy="1905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26DF312-5296-003D-871E-04C0171F54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5425" y="2428875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5480D76-4E8B-15B0-0EB1-94854850ECEF}"/>
                  </a:ext>
                </a:extLst>
              </p14:cNvPr>
              <p14:cNvContentPartPr/>
              <p14:nvPr/>
            </p14:nvContentPartPr>
            <p14:xfrm>
              <a:off x="4524375" y="3413125"/>
              <a:ext cx="914400" cy="1905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5480D76-4E8B-15B0-0EB1-94854850ECE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6714" y="3392859"/>
                <a:ext cx="950082" cy="591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6468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BC9A7F99-973F-3227-1564-C4A2560B2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949" y="600335"/>
            <a:ext cx="7157686" cy="6218046"/>
          </a:xfrm>
          <a:prstGeom prst="rect">
            <a:avLst/>
          </a:prstGeom>
          <a:ln>
            <a:noFill/>
          </a:ln>
        </p:spPr>
      </p:pic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64DF9E-32D8-7699-2E73-F6A28FD42972}"/>
              </a:ext>
            </a:extLst>
          </p:cNvPr>
          <p:cNvSpPr txBox="1"/>
          <p:nvPr/>
        </p:nvSpPr>
        <p:spPr>
          <a:xfrm>
            <a:off x="2294626" y="4609381"/>
            <a:ext cx="19955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>
              <a:cs typeface="Calibri"/>
            </a:endParaRPr>
          </a:p>
        </p:txBody>
      </p:sp>
      <p:pic>
        <p:nvPicPr>
          <p:cNvPr id="25" name="Picture 26">
            <a:extLst>
              <a:ext uri="{FF2B5EF4-FFF2-40B4-BE49-F238E27FC236}">
                <a16:creationId xmlns:a16="http://schemas.microsoft.com/office/drawing/2014/main" id="{B284D824-56D0-CDD7-570D-A55C5C5C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796" y="4142117"/>
            <a:ext cx="644106" cy="6009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0B0DF23-FC05-85AA-78B8-583B3CF1AF76}"/>
                  </a:ext>
                </a:extLst>
              </p14:cNvPr>
              <p14:cNvContentPartPr/>
              <p14:nvPr/>
            </p14:nvContentPartPr>
            <p14:xfrm>
              <a:off x="1719812" y="4667250"/>
              <a:ext cx="866775" cy="8763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0B0DF23-FC05-85AA-78B8-583B3CF1AF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2203" y="4649175"/>
                <a:ext cx="902352" cy="912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BFECC2-2E92-DFAA-3D3B-C3197F922242}"/>
                  </a:ext>
                </a:extLst>
              </p14:cNvPr>
              <p14:cNvContentPartPr/>
              <p14:nvPr/>
            </p14:nvContentPartPr>
            <p14:xfrm>
              <a:off x="1603375" y="5423967"/>
              <a:ext cx="238124" cy="276225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BFECC2-2E92-DFAA-3D3B-C3197F9222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6012" y="5406343"/>
                <a:ext cx="273205" cy="311832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5BD560A-5A76-7764-80E6-BF2F168BE20F}"/>
              </a:ext>
            </a:extLst>
          </p:cNvPr>
          <p:cNvSpPr txBox="1"/>
          <p:nvPr/>
        </p:nvSpPr>
        <p:spPr>
          <a:xfrm>
            <a:off x="1100407" y="57586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Ujazd</a:t>
            </a:r>
            <a:r>
              <a:rPr lang="en-US" dirty="0">
                <a:cs typeface="Calibri"/>
              </a:rPr>
              <a:t> Górny</a:t>
            </a:r>
          </a:p>
        </p:txBody>
      </p:sp>
    </p:spTree>
    <p:extLst>
      <p:ext uri="{BB962C8B-B14F-4D97-AF65-F5344CB8AC3E}">
        <p14:creationId xmlns:p14="http://schemas.microsoft.com/office/powerpoint/2010/main" val="20154807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9B70-25E1-B85C-E8CD-41902A8A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D4AB4-FA5D-E00B-362A-3D98E24F2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34467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8800" dirty="0">
                <a:ea typeface="+mn-lt"/>
                <a:cs typeface="+mn-lt"/>
              </a:rPr>
              <a:t>LICZBA I PŁEĆ MIESZKAŃCÓW WSI UJAZD GÓRNY</a:t>
            </a:r>
            <a:br>
              <a:rPr lang="en-US" dirty="0">
                <a:ea typeface="+mn-lt"/>
                <a:cs typeface="+mn-lt"/>
              </a:rPr>
            </a:b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41850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84298-CBB4-F090-3B22-A90CDA75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08EA2-BCE0-78A7-9F1F-02C7F1ED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err="1">
                <a:ea typeface="+mn-lt"/>
                <a:cs typeface="+mn-lt"/>
              </a:rPr>
              <a:t>Wieś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Ujazd</a:t>
            </a:r>
            <a:r>
              <a:rPr lang="en-US" dirty="0">
                <a:ea typeface="+mn-lt"/>
                <a:cs typeface="+mn-lt"/>
              </a:rPr>
              <a:t> Górny to </a:t>
            </a:r>
            <a:r>
              <a:rPr lang="en-US" err="1">
                <a:ea typeface="+mn-lt"/>
                <a:cs typeface="+mn-lt"/>
              </a:rPr>
              <a:t>wieś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leżąca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gminie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Udanin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Należy</a:t>
            </a:r>
            <a:r>
              <a:rPr lang="en-US" dirty="0">
                <a:ea typeface="+mn-lt"/>
                <a:cs typeface="+mn-lt"/>
              </a:rPr>
              <a:t> do </a:t>
            </a:r>
            <a:r>
              <a:rPr lang="en-US" err="1">
                <a:ea typeface="+mn-lt"/>
                <a:cs typeface="+mn-lt"/>
              </a:rPr>
              <a:t>województwa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dolnośląskiego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powiatu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średzkiego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Według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Narodowego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Spisu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Powszechnego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Ludności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Mieszkań</a:t>
            </a:r>
            <a:r>
              <a:rPr lang="en-US" dirty="0">
                <a:ea typeface="+mn-lt"/>
                <a:cs typeface="+mn-lt"/>
              </a:rPr>
              <a:t> z 2011 </a:t>
            </a:r>
            <a:r>
              <a:rPr lang="en-US" err="1">
                <a:ea typeface="+mn-lt"/>
                <a:cs typeface="+mn-lt"/>
              </a:rPr>
              <a:t>roku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liczba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ludności</a:t>
            </a:r>
            <a:r>
              <a:rPr lang="en-US" dirty="0">
                <a:ea typeface="+mn-lt"/>
                <a:cs typeface="+mn-lt"/>
              </a:rPr>
              <a:t> we </a:t>
            </a:r>
            <a:r>
              <a:rPr lang="en-US" err="1">
                <a:ea typeface="+mn-lt"/>
                <a:cs typeface="+mn-lt"/>
              </a:rPr>
              <a:t>wsi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Ujazd</a:t>
            </a:r>
            <a:r>
              <a:rPr lang="en-US" dirty="0">
                <a:ea typeface="+mn-lt"/>
                <a:cs typeface="+mn-lt"/>
              </a:rPr>
              <a:t> Górny to 596 z </a:t>
            </a:r>
            <a:r>
              <a:rPr lang="en-US" err="1">
                <a:ea typeface="+mn-lt"/>
                <a:cs typeface="+mn-lt"/>
              </a:rPr>
              <a:t>czego</a:t>
            </a:r>
            <a:r>
              <a:rPr lang="en-US" dirty="0">
                <a:ea typeface="+mn-lt"/>
                <a:cs typeface="+mn-lt"/>
              </a:rPr>
              <a:t> 49,8% </a:t>
            </a:r>
            <a:r>
              <a:rPr lang="en-US" err="1">
                <a:ea typeface="+mn-lt"/>
                <a:cs typeface="+mn-lt"/>
              </a:rPr>
              <a:t>mieszkańców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stanowią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kobiety</a:t>
            </a:r>
            <a:r>
              <a:rPr lang="en-US" dirty="0">
                <a:ea typeface="+mn-lt"/>
                <a:cs typeface="+mn-lt"/>
              </a:rPr>
              <a:t>, a 50,2% </a:t>
            </a:r>
            <a:r>
              <a:rPr lang="en-US" err="1">
                <a:ea typeface="+mn-lt"/>
                <a:cs typeface="+mn-lt"/>
              </a:rPr>
              <a:t>ludności</a:t>
            </a:r>
            <a:r>
              <a:rPr lang="en-US" dirty="0">
                <a:ea typeface="+mn-lt"/>
                <a:cs typeface="+mn-lt"/>
              </a:rPr>
              <a:t> to </a:t>
            </a:r>
            <a:r>
              <a:rPr lang="en-US" err="1">
                <a:ea typeface="+mn-lt"/>
                <a:cs typeface="+mn-lt"/>
              </a:rPr>
              <a:t>mężczyźni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Miejscowość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zamieszkuje</a:t>
            </a:r>
            <a:r>
              <a:rPr lang="en-US" dirty="0">
                <a:ea typeface="+mn-lt"/>
                <a:cs typeface="+mn-lt"/>
              </a:rPr>
              <a:t> 10,9% </a:t>
            </a:r>
            <a:r>
              <a:rPr lang="en-US" err="1">
                <a:ea typeface="+mn-lt"/>
                <a:cs typeface="+mn-lt"/>
              </a:rPr>
              <a:t>mieszkańców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gminy</a:t>
            </a:r>
            <a:r>
              <a:rPr lang="en-US" dirty="0">
                <a:ea typeface="+mn-lt"/>
                <a:cs typeface="+mn-lt"/>
              </a:rPr>
              <a:t>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B342F13-3058-A6EC-E7F3-B7F6AAB06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4" y="3434731"/>
            <a:ext cx="10515595" cy="184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9462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5F9A-0A28-E7F8-0088-278CE9E5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0556A-4711-7547-E74D-D8D444CDD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ea typeface="+mn-lt"/>
                <a:cs typeface="+mn-lt"/>
              </a:rPr>
              <a:t>PRODUKCYJNE GRUPY WIEKU</a:t>
            </a:r>
            <a:br>
              <a:rPr lang="en-US" dirty="0">
                <a:ea typeface="+mn-lt"/>
                <a:cs typeface="+mn-lt"/>
              </a:rPr>
            </a:b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003074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19819F3-66F6-7549-9BFD-4A84A1CB4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14" y="1614743"/>
            <a:ext cx="11868349" cy="33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3793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Motyw pakietu Office</vt:lpstr>
      <vt:lpstr> Moja Mała Ojczyzna</vt:lpstr>
      <vt:lpstr>Ujazd Górny - Moja Mała Ojczyzna</vt:lpstr>
      <vt:lpstr>PowerPoint Presentation</vt:lpstr>
      <vt:lpstr>Położenie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Historia </vt:lpstr>
      <vt:lpstr>Zabytki</vt:lpstr>
      <vt:lpstr>PowerPoint Presentation</vt:lpstr>
      <vt:lpstr>Edukacja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298</cp:revision>
  <dcterms:created xsi:type="dcterms:W3CDTF">2022-05-24T09:28:04Z</dcterms:created>
  <dcterms:modified xsi:type="dcterms:W3CDTF">2022-05-24T21:10:03Z</dcterms:modified>
</cp:coreProperties>
</file>