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2" r:id="rId23"/>
    <p:sldId id="258" r:id="rId24"/>
    <p:sldId id="279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99CCFF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ECFE-FD3A-45E1-9D04-D247BE54F538}" type="datetimeFigureOut">
              <a:rPr lang="sk-SK" smtClean="0"/>
              <a:t>2. 12. 2021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4B1A-A51D-4C96-90CD-FCEC74B34E0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fotky-foto.sk/fotobanka/kresleny-pes(4-29088685)/" TargetMode="External"/><Relationship Id="rId13" Type="http://schemas.openxmlformats.org/officeDocument/2006/relationships/hyperlink" Target="http://obrazky.4ever.sk/tag/570/dedo-mraz" TargetMode="External"/><Relationship Id="rId18" Type="http://schemas.openxmlformats.org/officeDocument/2006/relationships/hyperlink" Target="https://fotky-foto.sk/fotobanka/kresleny-mroz(4-53339479)/" TargetMode="External"/><Relationship Id="rId3" Type="http://schemas.openxmlformats.org/officeDocument/2006/relationships/hyperlink" Target="http://montagempsd.blogspot.com/2012/06/frames-png-fundo-transparente-anoes.html" TargetMode="External"/><Relationship Id="rId21" Type="http://schemas.openxmlformats.org/officeDocument/2006/relationships/hyperlink" Target="https://fotky-foto.sk/fotobanka/kresleny-rohac(4-67088753)/" TargetMode="External"/><Relationship Id="rId7" Type="http://schemas.openxmlformats.org/officeDocument/2006/relationships/hyperlink" Target="https://www.sashe.sk/artbodka/detail/drozd-hvozd-" TargetMode="External"/><Relationship Id="rId12" Type="http://schemas.openxmlformats.org/officeDocument/2006/relationships/hyperlink" Target="https://www.kufrik.cz/pernikova-chaloupka/pec-kulisa/" TargetMode="External"/><Relationship Id="rId17" Type="http://schemas.openxmlformats.org/officeDocument/2006/relationships/hyperlink" Target="https://pixabay.com/sk/illustrations/search/puding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jp.123rf.com/photo_71806551_stock-vector-dog-with-bone-in-his-mouth.html" TargetMode="External"/><Relationship Id="rId20" Type="http://schemas.openxmlformats.org/officeDocument/2006/relationships/hyperlink" Target="https://fotky-foto.sk/fotobanka/visaci-zamek-kresleny(4-80079780)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tky-foto.sk/fotobanka/kresleny-lod(4-12097770)/" TargetMode="External"/><Relationship Id="rId11" Type="http://schemas.openxmlformats.org/officeDocument/2006/relationships/hyperlink" Target="https://cz.depositphotos.com/vector-images/kreslen%C3%BD-labu%C5%A5.html" TargetMode="External"/><Relationship Id="rId5" Type="http://schemas.openxmlformats.org/officeDocument/2006/relationships/hyperlink" Target="https://cz.depositphotos.com/54372567/stock-illustration-business-man-cartoon-presenting.html" TargetMode="External"/><Relationship Id="rId15" Type="http://schemas.openxmlformats.org/officeDocument/2006/relationships/hyperlink" Target="https://fotky-foto.sk/fotobanka/kresleny-krik-osoba(4-18513307)/" TargetMode="External"/><Relationship Id="rId10" Type="http://schemas.openxmlformats.org/officeDocument/2006/relationships/hyperlink" Target="https://sk.pinterest.com/glory2499/baskets/" TargetMode="External"/><Relationship Id="rId19" Type="http://schemas.openxmlformats.org/officeDocument/2006/relationships/hyperlink" Target="https://sk.pinterest.com/pin/231583605823978219/" TargetMode="External"/><Relationship Id="rId4" Type="http://schemas.openxmlformats.org/officeDocument/2006/relationships/hyperlink" Target="https://fotky-foto.cz/fotobanka/pstruh-duhovy-ryba-vyskocila(4-76648085)/" TargetMode="External"/><Relationship Id="rId9" Type="http://schemas.openxmlformats.org/officeDocument/2006/relationships/hyperlink" Target="https://myloview.cz/fototapeta-mlada-zena-v-domacnosti-obleceny-v-zastere-drzet-pecici-plech-c-5480BC5" TargetMode="External"/><Relationship Id="rId14" Type="http://schemas.openxmlformats.org/officeDocument/2006/relationships/hyperlink" Target="http://program.autiste.cz/seznameni/?term=chleba" TargetMode="External"/><Relationship Id="rId22" Type="http://schemas.openxmlformats.org/officeDocument/2006/relationships/hyperlink" Target="https://herebeztrevenues2.life/?u=5w58hwq&amp;o=gz2kqz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1979712" y="1700808"/>
            <a:ext cx="3960440" cy="3096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SPO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sk-SK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sk-SK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sk-SK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HLÁ</a:t>
            </a:r>
            <a:r>
              <a:rPr lang="sk-SK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SOK</a:t>
            </a:r>
            <a:r>
              <a:rPr lang="sk-SK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k-SK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</a:t>
            </a:r>
            <a:r>
              <a:rPr lang="sk-SK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sk-SK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</a:t>
            </a:r>
            <a:r>
              <a:rPr lang="sk-SK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sk-SK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69979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Mgr. Renata Mináriková</a:t>
            </a:r>
            <a:endParaRPr lang="sk-SK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99792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NEHÁ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442798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3419872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DŽ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10+ Baskets ideas | basketball drawings, basketball, basketball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152128" cy="1766597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716016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DŽ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LABU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Ď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Ť</a:t>
            </a:r>
          </a:p>
        </p:txBody>
      </p:sp>
      <p:pic>
        <p:nvPicPr>
          <p:cNvPr id="15362" name="Picture 2" descr="Kreslený labuť Stock vektory, Royalty Free Kreslený labuť Ilustrace | 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1584176" cy="1584176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644008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Ť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14338" name="Picture 2" descr="Pec - kulisa k loutkovému divadlu | Kulisa | kulisy | loutkové divadlo  kulisy | kulisy k loutkovému divadlu | kulisy pro loutkové divadlo |  divadlo kulisy loutkove | kulisy k pohádce | pohádkové kulisy | MARIONET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1979712" cy="1484784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283968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MRÁ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3314" name="Picture 2" descr="Dedo Mrá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21088"/>
            <a:ext cx="2192505" cy="1440160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499992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CHLIE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4355976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pic>
        <p:nvPicPr>
          <p:cNvPr id="12290" name="Picture 2" descr="Autiste.cz - Studijní a herní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1656184" cy="1656184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716016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KRI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75856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4283968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pic>
        <p:nvPicPr>
          <p:cNvPr id="11266" name="Picture 2" descr="Vektor kreslený křik osoba #18513307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1656184" cy="1656184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427984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555776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Ď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Ť</a:t>
            </a:r>
          </a:p>
        </p:txBody>
      </p:sp>
      <p:pic>
        <p:nvPicPr>
          <p:cNvPr id="10242" name="Picture 2" descr="茶色の漫画犬、立っていて口の中に巨大な骨よだれをたらしている中 の写真素材・画像素材 Image 20496943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41958"/>
            <a:ext cx="1512168" cy="1661724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427984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Ť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PUDIN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7585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283968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Puding Obrázky - Stiahnite si obrázky zadarmo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2160240" cy="1640239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716016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MRO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Vektor kreslený mrož #53339479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365104"/>
            <a:ext cx="1471500" cy="1268760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572000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HRA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75856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283968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Peas Artwork | Food hero #illustration #bulletinboardideas #beafoodhero  #vegetableillustration | Vegetable illustration, Vegetable drawing,  Vegetable 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1728192" cy="1836010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499992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6" name="Oválna bublina 5"/>
          <p:cNvSpPr/>
          <p:nvPr/>
        </p:nvSpPr>
        <p:spPr>
          <a:xfrm>
            <a:off x="1691680" y="1484784"/>
            <a:ext cx="4320480" cy="3888432"/>
          </a:xfrm>
          <a:prstGeom prst="wedgeEllipseCallout">
            <a:avLst>
              <a:gd name="adj1" fmla="val 84367"/>
              <a:gd name="adj2" fmla="val -9813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slov doplň vhodnú spoluhlásku.</a:t>
            </a:r>
          </a:p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Kým začneš pracovať, tak sa sústreď a dobre si to premysli. </a:t>
            </a:r>
            <a:r>
              <a:rPr lang="sk-SK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Píš do zošita.</a:t>
            </a:r>
            <a:endParaRPr lang="sk-SK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sk-SK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DRŽÍM  TI  PALCE!</a:t>
            </a:r>
            <a:endParaRPr lang="sk-SK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ROHÁ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419872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DŽ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42798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Vektor Kreslený Roháč #67088753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1800200" cy="1760196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716016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MOSA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Vova | Kreslený pes chvost zavesenie šálka lyž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4" name="Picture 4" descr="Vektorová grafika Visací zámek kreslený #80079780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1728192" cy="1728192"/>
          </a:xfrm>
          <a:prstGeom prst="rect">
            <a:avLst/>
          </a:prstGeom>
          <a:noFill/>
        </p:spPr>
      </p:pic>
      <p:sp>
        <p:nvSpPr>
          <p:cNvPr id="8" name="Zaoblený obdĺžnik 7"/>
          <p:cNvSpPr/>
          <p:nvPr/>
        </p:nvSpPr>
        <p:spPr>
          <a:xfrm>
            <a:off x="4716016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355976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Am Besten Geld Verdienen Von Zu Hause 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25342"/>
            <a:ext cx="1656184" cy="1723938"/>
          </a:xfrm>
          <a:prstGeom prst="rect">
            <a:avLst/>
          </a:prstGeom>
          <a:noFill/>
        </p:spPr>
      </p:pic>
      <p:sp>
        <p:nvSpPr>
          <p:cNvPr id="8" name="Zaoblený obdĺžnik 7"/>
          <p:cNvSpPr/>
          <p:nvPr/>
        </p:nvSpPr>
        <p:spPr>
          <a:xfrm>
            <a:off x="4427984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979712" y="1772816"/>
            <a:ext cx="48245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sk-SK" sz="11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Zdroje a obrázky:</a:t>
            </a:r>
            <a:endParaRPr lang="sk-SK" sz="11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sk-SK" sz="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http://montagempsd.blogspot.com/2012/06/frames-png-fundo-transparente-anoes.html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https://fotky-foto.cz/fotobanka/pstruh-duhovy-ryba-vyskocila(4-76648085)/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https://cz.depositphotos.com/54372567/stock-illustration-business-man-cartoon-presenting.html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https://fotky-foto.sk/fotobanka/kresleny-lod(4-12097770)/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https://www.sashe.sk/artbodka/detail/drozd-hvozd-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https://fotky-foto.sk/fotobanka/kresleny-pes(4-29088685)/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https://myloview.cz/fototapeta-mlada-zena-v-domacnosti-obleceny-v-zastere-drzet-pecici-plech-c-5480BC5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https://sk.pinterest.com/glory2499/baskets/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https://cz.depositphotos.com/vector-images/kreslen%C3%BD-labu%C5%A5.html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https://www.kufrik.cz/pernikova-chaloupka/pec-kulisa/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http://obrazky.4ever.sk/tag/570/dedo-mraz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http://program.autiste.cz/seznameni/?term=chleba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https://fotky-foto.sk/fotobanka/kresleny-krik-osoba(4-18513307)/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https://jp.123rf.com/photo_71806551_stock-vector-dog-with-bone-in-his-mouth.html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https://pixabay.com/sk/illustrations/search/puding/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https://fotky-foto.sk/fotobanka/kresleny-mroz(4-53339479)/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https://sk.pinterest.com/pin/231583605823978219/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https://fotky-foto.sk/fotobanka/visaci-zamek-kresleny(4-80079780)/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0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https://fotky-foto.sk/fotobanka/kresleny-rohac(4-67088753)/</a:t>
            </a:r>
            <a:endParaRPr lang="sk-SK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8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https://herebeztrevenues2.life/?u=5w58hwq&amp;o=gz2kqzm</a:t>
            </a:r>
            <a:endParaRPr lang="sk-SK" sz="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55776" y="1844824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Ď</a:t>
            </a:r>
            <a:r>
              <a:rPr lang="sk-SK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Ť</a:t>
            </a: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sk-SK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131840" y="53012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DECEMBER  2020</a:t>
            </a:r>
            <a:endParaRPr lang="sk-SK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PSTRU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03848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211960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4716016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Vektor Pstruh duhový ryba vyskočila #76648085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8"/>
            <a:ext cx="1522729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LUKÁ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03848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4211960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4644008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</a:t>
            </a:r>
          </a:p>
        </p:txBody>
      </p:sp>
      <p:pic>
        <p:nvPicPr>
          <p:cNvPr id="24578" name="Picture 2" descr="Vektor Kreslený chlapec s hromadou knih #65407057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77072"/>
            <a:ext cx="131470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3419872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4427984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CHLA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Business man cartoon presenting — Stock Vector © starlight789 #54372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152128" cy="1900068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644008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DROZ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275856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4283968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rozd Hvozd ... :-) / artbodka - SAShE.sk - Handmade Kres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1296144" cy="1728192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644008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3203848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Ď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4211960" y="220486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Ť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2627784" y="2996952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4283968" y="3068960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Ď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Vektorová grafika kreslený loď #12097770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365104"/>
            <a:ext cx="1440160" cy="152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2699792" y="2924944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347864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4355976" y="2132856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8434" name="Picture 2" descr="Vektor kreslený pes #29088685 | fotobanka Fotky&amp;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21088"/>
            <a:ext cx="1475656" cy="1689682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283968" y="2996952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s PNG fundo transparente - Anões | Imagens para photo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339" cy="6858000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3275856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4283968" y="2060848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2555776" y="2852936"/>
            <a:ext cx="3168352" cy="86409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PLE </a:t>
            </a:r>
            <a:r>
              <a:rPr lang="sk-SK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sk-SK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Mladá žena v domácnosti oblečený v zástěře, držet pečící plech fototapeta •  fototapety krásná, muffin, pop art | myloview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8"/>
            <a:ext cx="1656184" cy="1656184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4355976" y="2924944"/>
            <a:ext cx="936104" cy="64807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sk-SK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221</Words>
  <Application>Microsoft Office PowerPoint</Application>
  <PresentationFormat>Prezentácia na obrazovke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Mináriková Renata</dc:creator>
  <cp:lastModifiedBy>učiteľ</cp:lastModifiedBy>
  <cp:revision>44</cp:revision>
  <dcterms:created xsi:type="dcterms:W3CDTF">2020-12-02T05:51:36Z</dcterms:created>
  <dcterms:modified xsi:type="dcterms:W3CDTF">2021-12-02T11:21:42Z</dcterms:modified>
</cp:coreProperties>
</file>