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2">
        <a:schemeClr val="bg1"/>
      </p:bgRef>
    </p:bg>
    <p:spTree>
      <p:nvGrpSpPr>
        <p:cNvPr id="1" name=""/>
        <p:cNvGrpSpPr/>
        <p:nvPr/>
      </p:nvGrpSpPr>
      <p:grpSpPr>
        <a:xfrm>
          <a:off x="0" y="0"/>
          <a:ext cx="0" cy="0"/>
          <a:chOff x="0" y="0"/>
          <a:chExt cx="0" cy="0"/>
        </a:xfrm>
      </p:grpSpPr>
      <p:sp>
        <p:nvSpPr>
          <p:cNvPr id="4" name="Prostokąt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Łącznik prosty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Tytuł 11"/>
          <p:cNvSpPr>
            <a:spLocks noGrp="1"/>
          </p:cNvSpPr>
          <p:nvPr>
            <p:ph type="ctrTitle"/>
          </p:nvPr>
        </p:nvSpPr>
        <p:spPr>
          <a:xfrm>
            <a:off x="3366868" y="533400"/>
            <a:ext cx="5105400" cy="2868168"/>
          </a:xfrm>
        </p:spPr>
        <p:txBody>
          <a:bodyPr>
            <a:noAutofit/>
          </a:bodyPr>
          <a:lstStyle>
            <a:lvl1pPr algn="r">
              <a:defRPr sz="4200" b="1"/>
            </a:lvl1pPr>
            <a:extLst/>
          </a:lstStyle>
          <a:p>
            <a:r>
              <a:rPr lang="pl-PL" smtClean="0"/>
              <a:t>Kliknij, aby edytować styl</a:t>
            </a:r>
            <a:endParaRPr lang="en-US"/>
          </a:p>
        </p:txBody>
      </p:sp>
      <p:sp>
        <p:nvSpPr>
          <p:cNvPr id="25" name="Podtytuł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pl-PL" smtClean="0"/>
              <a:t>Kliknij, aby edytować styl wzorca podtytułu</a:t>
            </a:r>
            <a:endParaRPr lang="en-US"/>
          </a:p>
        </p:txBody>
      </p:sp>
      <p:sp>
        <p:nvSpPr>
          <p:cNvPr id="6" name="Symbol zastępczy daty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fld id="{4340ACAD-AB02-478A-86B8-C817867B84B4}" type="datetimeFigureOut">
              <a:rPr lang="pl-PL"/>
              <a:pPr>
                <a:defRPr/>
              </a:pPr>
              <a:t>09.02.2021</a:t>
            </a:fld>
            <a:endParaRPr lang="pl-PL"/>
          </a:p>
        </p:txBody>
      </p:sp>
      <p:sp>
        <p:nvSpPr>
          <p:cNvPr id="7" name="Symbol zastępczy stopki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lang="pl-PL"/>
          </a:p>
        </p:txBody>
      </p:sp>
      <p:sp>
        <p:nvSpPr>
          <p:cNvPr id="8" name="Symbol zastępczy numeru slajdu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DE1F9475-B83C-493E-888D-D53A7B605321}" type="slidenum">
              <a:rPr lang="pl-PL"/>
              <a:pPr>
                <a:defRPr/>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extLs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26"/>
          <p:cNvSpPr>
            <a:spLocks noGrp="1"/>
          </p:cNvSpPr>
          <p:nvPr>
            <p:ph type="dt" sz="half" idx="10"/>
          </p:nvPr>
        </p:nvSpPr>
        <p:spPr/>
        <p:txBody>
          <a:bodyPr/>
          <a:lstStyle>
            <a:lvl1pPr>
              <a:defRPr/>
            </a:lvl1pPr>
          </a:lstStyle>
          <a:p>
            <a:pPr>
              <a:defRPr/>
            </a:pPr>
            <a:fld id="{E4164C69-8D16-404B-B897-17D5C38C1FA4}" type="datetimeFigureOut">
              <a:rPr lang="pl-PL"/>
              <a:pPr>
                <a:defRPr/>
              </a:pPr>
              <a:t>09.02.2021</a:t>
            </a:fld>
            <a:endParaRPr lang="pl-PL"/>
          </a:p>
        </p:txBody>
      </p:sp>
      <p:sp>
        <p:nvSpPr>
          <p:cNvPr id="5" name="Symbol zastępczy stopki 3"/>
          <p:cNvSpPr>
            <a:spLocks noGrp="1"/>
          </p:cNvSpPr>
          <p:nvPr>
            <p:ph type="ftr" sz="quarter" idx="11"/>
          </p:nvPr>
        </p:nvSpPr>
        <p:spPr/>
        <p:txBody>
          <a:bodyPr/>
          <a:lstStyle>
            <a:lvl1pPr>
              <a:defRPr/>
            </a:lvl1pPr>
          </a:lstStyle>
          <a:p>
            <a:pPr>
              <a:defRPr/>
            </a:pPr>
            <a:endParaRPr lang="pl-PL"/>
          </a:p>
        </p:txBody>
      </p:sp>
      <p:sp>
        <p:nvSpPr>
          <p:cNvPr id="6" name="Symbol zastępczy numeru slajdu 15"/>
          <p:cNvSpPr>
            <a:spLocks noGrp="1"/>
          </p:cNvSpPr>
          <p:nvPr>
            <p:ph type="sldNum" sz="quarter" idx="12"/>
          </p:nvPr>
        </p:nvSpPr>
        <p:spPr/>
        <p:txBody>
          <a:bodyPr/>
          <a:lstStyle>
            <a:lvl1pPr>
              <a:defRPr/>
            </a:lvl1pPr>
          </a:lstStyle>
          <a:p>
            <a:pPr>
              <a:defRPr/>
            </a:pPr>
            <a:fld id="{DF54883F-9EC2-4DE4-B3FB-A5F585F7E1B1}" type="slidenum">
              <a:rPr lang="pl-PL"/>
              <a:pPr>
                <a:defRPr/>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53200" y="274955"/>
            <a:ext cx="1524000" cy="5851525"/>
          </a:xfrm>
        </p:spPr>
        <p:txBody>
          <a:bodyPr vert="eaVert" anchor="t"/>
          <a:lstStyle>
            <a:extLst/>
          </a:lstStyle>
          <a:p>
            <a:r>
              <a:rPr lang="pl-PL" smtClean="0"/>
              <a:t>Kliknij, aby edytować styl</a:t>
            </a:r>
            <a:endParaRPr lang="en-US"/>
          </a:p>
        </p:txBody>
      </p:sp>
      <p:sp>
        <p:nvSpPr>
          <p:cNvPr id="3" name="Symbol zastępczy tytułu pionowego 2"/>
          <p:cNvSpPr>
            <a:spLocks noGrp="1"/>
          </p:cNvSpPr>
          <p:nvPr>
            <p:ph type="body" orient="vert" idx="1"/>
          </p:nvPr>
        </p:nvSpPr>
        <p:spPr>
          <a:xfrm>
            <a:off x="457200" y="274642"/>
            <a:ext cx="6019800" cy="5851525"/>
          </a:xfrm>
        </p:spPr>
        <p:txBody>
          <a:bodyPr vert="eaVert"/>
          <a:lstStyle>
            <a:extLs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10"/>
          </p:nvPr>
        </p:nvSpPr>
        <p:spPr>
          <a:xfrm>
            <a:off x="4243388" y="6557963"/>
            <a:ext cx="2001837" cy="227012"/>
          </a:xfrm>
        </p:spPr>
        <p:txBody>
          <a:bodyPr/>
          <a:lstStyle>
            <a:lvl1pPr>
              <a:defRPr/>
            </a:lvl1pPr>
            <a:extLst/>
          </a:lstStyle>
          <a:p>
            <a:pPr>
              <a:defRPr/>
            </a:pPr>
            <a:fld id="{CD117B3A-2443-4FAD-9B46-FDAB1EA5F395}" type="datetimeFigureOut">
              <a:rPr lang="pl-PL"/>
              <a:pPr>
                <a:defRPr/>
              </a:pPr>
              <a:t>09.02.2021</a:t>
            </a:fld>
            <a:endParaRPr lang="pl-PL"/>
          </a:p>
        </p:txBody>
      </p:sp>
      <p:sp>
        <p:nvSpPr>
          <p:cNvPr id="5" name="Symbol zastępczy stopki 4"/>
          <p:cNvSpPr>
            <a:spLocks noGrp="1"/>
          </p:cNvSpPr>
          <p:nvPr>
            <p:ph type="ftr" sz="quarter" idx="11"/>
          </p:nvPr>
        </p:nvSpPr>
        <p:spPr>
          <a:xfrm>
            <a:off x="457200" y="6556375"/>
            <a:ext cx="3657600" cy="228600"/>
          </a:xfrm>
        </p:spPr>
        <p:txBody>
          <a:bodyPr/>
          <a:lstStyle>
            <a:lvl1pPr>
              <a:defRPr/>
            </a:lvl1pPr>
            <a:extLst/>
          </a:lstStyle>
          <a:p>
            <a:pPr>
              <a:defRPr/>
            </a:pPr>
            <a:endParaRPr lang="pl-PL"/>
          </a:p>
        </p:txBody>
      </p:sp>
      <p:sp>
        <p:nvSpPr>
          <p:cNvPr id="6" name="Symbol zastępczy numeru slajdu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2F4C9240-9BE5-44BF-A4A9-76B33A652308}"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lang="pl-PL" smtClean="0"/>
              <a:t>Kliknij, aby edytować styl</a:t>
            </a:r>
            <a:endParaRPr lang="en-US"/>
          </a:p>
        </p:txBody>
      </p:sp>
      <p:sp>
        <p:nvSpPr>
          <p:cNvPr id="3" name="Symbol zastępczy zawartości 2"/>
          <p:cNvSpPr>
            <a:spLocks noGrp="1"/>
          </p:cNvSpPr>
          <p:nvPr>
            <p:ph idx="1"/>
          </p:nvPr>
        </p:nvSpPr>
        <p:spPr/>
        <p:txBody>
          <a:bodyPr/>
          <a:lstStyle>
            <a:extLs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26"/>
          <p:cNvSpPr>
            <a:spLocks noGrp="1"/>
          </p:cNvSpPr>
          <p:nvPr>
            <p:ph type="dt" sz="half" idx="10"/>
          </p:nvPr>
        </p:nvSpPr>
        <p:spPr/>
        <p:txBody>
          <a:bodyPr/>
          <a:lstStyle>
            <a:lvl1pPr>
              <a:defRPr/>
            </a:lvl1pPr>
          </a:lstStyle>
          <a:p>
            <a:pPr>
              <a:defRPr/>
            </a:pPr>
            <a:fld id="{88774951-1F53-4E34-A33F-955D5C3E2B6F}" type="datetimeFigureOut">
              <a:rPr lang="pl-PL"/>
              <a:pPr>
                <a:defRPr/>
              </a:pPr>
              <a:t>09.02.2021</a:t>
            </a:fld>
            <a:endParaRPr lang="pl-PL"/>
          </a:p>
        </p:txBody>
      </p:sp>
      <p:sp>
        <p:nvSpPr>
          <p:cNvPr id="5" name="Symbol zastępczy stopki 3"/>
          <p:cNvSpPr>
            <a:spLocks noGrp="1"/>
          </p:cNvSpPr>
          <p:nvPr>
            <p:ph type="ftr" sz="quarter" idx="11"/>
          </p:nvPr>
        </p:nvSpPr>
        <p:spPr/>
        <p:txBody>
          <a:bodyPr/>
          <a:lstStyle>
            <a:lvl1pPr>
              <a:defRPr/>
            </a:lvl1pPr>
          </a:lstStyle>
          <a:p>
            <a:pPr>
              <a:defRPr/>
            </a:pPr>
            <a:endParaRPr lang="pl-PL"/>
          </a:p>
        </p:txBody>
      </p:sp>
      <p:sp>
        <p:nvSpPr>
          <p:cNvPr id="6" name="Symbol zastępczy numeru slajdu 15"/>
          <p:cNvSpPr>
            <a:spLocks noGrp="1"/>
          </p:cNvSpPr>
          <p:nvPr>
            <p:ph type="sldNum" sz="quarter" idx="12"/>
          </p:nvPr>
        </p:nvSpPr>
        <p:spPr/>
        <p:txBody>
          <a:bodyPr/>
          <a:lstStyle>
            <a:lvl1pPr>
              <a:defRPr/>
            </a:lvl1pPr>
          </a:lstStyle>
          <a:p>
            <a:pPr>
              <a:defRPr/>
            </a:pPr>
            <a:fld id="{6E8FF341-601E-4869-B4D8-7FD62C708BD6}"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066800" y="2821837"/>
            <a:ext cx="6255488" cy="1362075"/>
          </a:xfrm>
        </p:spPr>
        <p:txBody>
          <a:bodyPr anchor="t"/>
          <a:lstStyle>
            <a:lvl1pPr algn="r">
              <a:buNone/>
              <a:defRPr sz="4200" b="1" cap="all"/>
            </a:lvl1pPr>
            <a:extLst/>
          </a:lstStyle>
          <a:p>
            <a:r>
              <a:rPr lang="pl-PL" smtClean="0"/>
              <a:t>Kliknij, aby edytować styl</a:t>
            </a:r>
            <a:endParaRPr lang="en-US"/>
          </a:p>
        </p:txBody>
      </p:sp>
      <p:sp>
        <p:nvSpPr>
          <p:cNvPr id="3" name="Symbol zastępczy tekstu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pl-PL" smtClean="0"/>
              <a:t>Kliknij, aby edytować style wzorca tekstu</a:t>
            </a:r>
          </a:p>
        </p:txBody>
      </p:sp>
      <p:sp>
        <p:nvSpPr>
          <p:cNvPr id="4" name="Symbol zastępczy daty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fld id="{CE4B0CAC-AE2F-4C2C-82A0-17EEB37522D0}" type="datetimeFigureOut">
              <a:rPr lang="pl-PL"/>
              <a:pPr>
                <a:defRPr/>
              </a:pPr>
              <a:t>09.02.2021</a:t>
            </a:fld>
            <a:endParaRPr lang="pl-PL"/>
          </a:p>
        </p:txBody>
      </p:sp>
      <p:sp>
        <p:nvSpPr>
          <p:cNvPr id="5" name="Symbol zastępczy stopki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pl-PL"/>
          </a:p>
        </p:txBody>
      </p:sp>
      <p:sp>
        <p:nvSpPr>
          <p:cNvPr id="6" name="Symbol zastępczy numeru slajdu 5"/>
          <p:cNvSpPr>
            <a:spLocks noGrp="1"/>
          </p:cNvSpPr>
          <p:nvPr>
            <p:ph type="sldNum" sz="quarter" idx="12"/>
          </p:nvPr>
        </p:nvSpPr>
        <p:spPr>
          <a:xfrm>
            <a:off x="6734175" y="6554788"/>
            <a:ext cx="587375" cy="228600"/>
          </a:xfrm>
        </p:spPr>
        <p:txBody>
          <a:bodyPr/>
          <a:lstStyle>
            <a:lvl1pPr>
              <a:defRPr/>
            </a:lvl1pPr>
            <a:extLst/>
          </a:lstStyle>
          <a:p>
            <a:pPr>
              <a:defRPr/>
            </a:pPr>
            <a:fld id="{2059DD39-C6E0-49FC-B269-33D13E083AC4}" type="slidenum">
              <a:rPr lang="pl-PL"/>
              <a:pPr>
                <a:defRPr/>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040"/>
            <a:ext cx="7242048" cy="1143000"/>
          </a:xfrm>
        </p:spPr>
        <p:txBody>
          <a:bodyPr/>
          <a:lstStyle>
            <a:extLst/>
          </a:lstStyle>
          <a:p>
            <a:r>
              <a:rPr lang="pl-PL" smtClean="0"/>
              <a:t>Kliknij, aby edytować styl</a:t>
            </a:r>
            <a:endParaRPr lang="en-US"/>
          </a:p>
        </p:txBody>
      </p:sp>
      <p:sp>
        <p:nvSpPr>
          <p:cNvPr id="3" name="Symbol zastępczy zawartości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daty 26"/>
          <p:cNvSpPr>
            <a:spLocks noGrp="1"/>
          </p:cNvSpPr>
          <p:nvPr>
            <p:ph type="dt" sz="half" idx="10"/>
          </p:nvPr>
        </p:nvSpPr>
        <p:spPr/>
        <p:txBody>
          <a:bodyPr/>
          <a:lstStyle>
            <a:lvl1pPr>
              <a:defRPr/>
            </a:lvl1pPr>
          </a:lstStyle>
          <a:p>
            <a:pPr>
              <a:defRPr/>
            </a:pPr>
            <a:fld id="{1B486E99-849A-4ED3-AD4A-BF4CEFE4DB19}" type="datetimeFigureOut">
              <a:rPr lang="pl-PL"/>
              <a:pPr>
                <a:defRPr/>
              </a:pPr>
              <a:t>09.02.2021</a:t>
            </a:fld>
            <a:endParaRPr lang="pl-PL"/>
          </a:p>
        </p:txBody>
      </p:sp>
      <p:sp>
        <p:nvSpPr>
          <p:cNvPr id="6" name="Symbol zastępczy stopki 3"/>
          <p:cNvSpPr>
            <a:spLocks noGrp="1"/>
          </p:cNvSpPr>
          <p:nvPr>
            <p:ph type="ftr" sz="quarter" idx="11"/>
          </p:nvPr>
        </p:nvSpPr>
        <p:spPr/>
        <p:txBody>
          <a:bodyPr/>
          <a:lstStyle>
            <a:lvl1pPr>
              <a:defRPr/>
            </a:lvl1pPr>
          </a:lstStyle>
          <a:p>
            <a:pPr>
              <a:defRPr/>
            </a:pPr>
            <a:endParaRPr lang="pl-PL"/>
          </a:p>
        </p:txBody>
      </p:sp>
      <p:sp>
        <p:nvSpPr>
          <p:cNvPr id="7" name="Symbol zastępczy numeru slajdu 15"/>
          <p:cNvSpPr>
            <a:spLocks noGrp="1"/>
          </p:cNvSpPr>
          <p:nvPr>
            <p:ph type="sldNum" sz="quarter" idx="12"/>
          </p:nvPr>
        </p:nvSpPr>
        <p:spPr/>
        <p:txBody>
          <a:bodyPr/>
          <a:lstStyle>
            <a:lvl1pPr>
              <a:defRPr/>
            </a:lvl1pPr>
          </a:lstStyle>
          <a:p>
            <a:pPr>
              <a:defRPr/>
            </a:pPr>
            <a:fld id="{B0514AEE-BA7B-438D-AFA3-1B1644D45493}" type="slidenum">
              <a:rPr lang="pl-PL"/>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040"/>
            <a:ext cx="7242048" cy="1143000"/>
          </a:xfrm>
        </p:spPr>
        <p:txBody>
          <a:bodyPr/>
          <a:lstStyle>
            <a:lvl1pPr>
              <a:defRPr/>
            </a:lvl1pPr>
            <a:extLst/>
          </a:lstStyle>
          <a:p>
            <a:r>
              <a:rPr lang="pl-PL" smtClean="0"/>
              <a:t>Kliknij, aby edytować styl</a:t>
            </a:r>
            <a:endParaRPr lang="en-US"/>
          </a:p>
        </p:txBody>
      </p:sp>
      <p:sp>
        <p:nvSpPr>
          <p:cNvPr id="3" name="Symbol zastępczy tekstu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pl-PL" smtClean="0"/>
              <a:t>Kliknij, aby edytować style wzorca tekstu</a:t>
            </a:r>
          </a:p>
        </p:txBody>
      </p:sp>
      <p:sp>
        <p:nvSpPr>
          <p:cNvPr id="4" name="Symbol zastępczy tekstu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pl-PL" smtClean="0"/>
              <a:t>Kliknij, aby edytować style wzorca tekstu</a:t>
            </a:r>
          </a:p>
        </p:txBody>
      </p:sp>
      <p:sp>
        <p:nvSpPr>
          <p:cNvPr id="5" name="Symbol zastępczy zawartości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6" name="Symbol zastępczy zawartości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7" name="Symbol zastępczy daty 26"/>
          <p:cNvSpPr>
            <a:spLocks noGrp="1"/>
          </p:cNvSpPr>
          <p:nvPr>
            <p:ph type="dt" sz="half" idx="10"/>
          </p:nvPr>
        </p:nvSpPr>
        <p:spPr/>
        <p:txBody>
          <a:bodyPr/>
          <a:lstStyle>
            <a:lvl1pPr>
              <a:defRPr/>
            </a:lvl1pPr>
          </a:lstStyle>
          <a:p>
            <a:pPr>
              <a:defRPr/>
            </a:pPr>
            <a:fld id="{D495226E-0925-4D59-B0F4-4C4A40235789}" type="datetimeFigureOut">
              <a:rPr lang="pl-PL"/>
              <a:pPr>
                <a:defRPr/>
              </a:pPr>
              <a:t>09.02.2021</a:t>
            </a:fld>
            <a:endParaRPr lang="pl-PL"/>
          </a:p>
        </p:txBody>
      </p:sp>
      <p:sp>
        <p:nvSpPr>
          <p:cNvPr id="8" name="Symbol zastępczy stopki 3"/>
          <p:cNvSpPr>
            <a:spLocks noGrp="1"/>
          </p:cNvSpPr>
          <p:nvPr>
            <p:ph type="ftr" sz="quarter" idx="11"/>
          </p:nvPr>
        </p:nvSpPr>
        <p:spPr/>
        <p:txBody>
          <a:bodyPr/>
          <a:lstStyle>
            <a:lvl1pPr>
              <a:defRPr/>
            </a:lvl1pPr>
          </a:lstStyle>
          <a:p>
            <a:pPr>
              <a:defRPr/>
            </a:pPr>
            <a:endParaRPr lang="pl-PL"/>
          </a:p>
        </p:txBody>
      </p:sp>
      <p:sp>
        <p:nvSpPr>
          <p:cNvPr id="9" name="Symbol zastępczy numeru slajdu 15"/>
          <p:cNvSpPr>
            <a:spLocks noGrp="1"/>
          </p:cNvSpPr>
          <p:nvPr>
            <p:ph type="sldNum" sz="quarter" idx="12"/>
          </p:nvPr>
        </p:nvSpPr>
        <p:spPr/>
        <p:txBody>
          <a:bodyPr/>
          <a:lstStyle>
            <a:lvl1pPr>
              <a:defRPr/>
            </a:lvl1pPr>
          </a:lstStyle>
          <a:p>
            <a:pPr>
              <a:defRPr/>
            </a:pPr>
            <a:fld id="{9474A7BF-B57B-430B-A967-AE8AF9FB8238}" type="slidenum">
              <a:rPr lang="pl-PL"/>
              <a:pPr>
                <a:defRPr/>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040"/>
            <a:ext cx="7242048" cy="1143000"/>
          </a:xfrm>
        </p:spPr>
        <p:txBody>
          <a:bodyPr/>
          <a:lstStyle>
            <a:extLst/>
          </a:lstStyle>
          <a:p>
            <a:r>
              <a:rPr lang="pl-PL" smtClean="0"/>
              <a:t>Kliknij, aby edytować styl</a:t>
            </a:r>
            <a:endParaRPr lang="en-US"/>
          </a:p>
        </p:txBody>
      </p:sp>
      <p:sp>
        <p:nvSpPr>
          <p:cNvPr id="3" name="Symbol zastępczy daty 26"/>
          <p:cNvSpPr>
            <a:spLocks noGrp="1"/>
          </p:cNvSpPr>
          <p:nvPr>
            <p:ph type="dt" sz="half" idx="10"/>
          </p:nvPr>
        </p:nvSpPr>
        <p:spPr/>
        <p:txBody>
          <a:bodyPr/>
          <a:lstStyle>
            <a:lvl1pPr>
              <a:defRPr/>
            </a:lvl1pPr>
          </a:lstStyle>
          <a:p>
            <a:pPr>
              <a:defRPr/>
            </a:pPr>
            <a:fld id="{DF2C8BA7-5CAA-4B44-9FC5-555A90ADF38D}" type="datetimeFigureOut">
              <a:rPr lang="pl-PL"/>
              <a:pPr>
                <a:defRPr/>
              </a:pPr>
              <a:t>09.02.2021</a:t>
            </a:fld>
            <a:endParaRPr lang="pl-PL"/>
          </a:p>
        </p:txBody>
      </p:sp>
      <p:sp>
        <p:nvSpPr>
          <p:cNvPr id="4" name="Symbol zastępczy stopki 3"/>
          <p:cNvSpPr>
            <a:spLocks noGrp="1"/>
          </p:cNvSpPr>
          <p:nvPr>
            <p:ph type="ftr" sz="quarter" idx="11"/>
          </p:nvPr>
        </p:nvSpPr>
        <p:spPr/>
        <p:txBody>
          <a:bodyPr/>
          <a:lstStyle>
            <a:lvl1pPr>
              <a:defRPr/>
            </a:lvl1pPr>
          </a:lstStyle>
          <a:p>
            <a:pPr>
              <a:defRPr/>
            </a:pPr>
            <a:endParaRPr lang="pl-PL"/>
          </a:p>
        </p:txBody>
      </p:sp>
      <p:sp>
        <p:nvSpPr>
          <p:cNvPr id="5" name="Symbol zastępczy numeru slajdu 15"/>
          <p:cNvSpPr>
            <a:spLocks noGrp="1"/>
          </p:cNvSpPr>
          <p:nvPr>
            <p:ph type="sldNum" sz="quarter" idx="12"/>
          </p:nvPr>
        </p:nvSpPr>
        <p:spPr/>
        <p:txBody>
          <a:bodyPr/>
          <a:lstStyle>
            <a:lvl1pPr>
              <a:defRPr/>
            </a:lvl1pPr>
          </a:lstStyle>
          <a:p>
            <a:pPr>
              <a:defRPr/>
            </a:pPr>
            <a:fld id="{12F9C060-4080-48FD-B789-62E8C6D31E26}" type="slidenum">
              <a:rPr lang="pl-PL"/>
              <a:pPr>
                <a:defRPr/>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26"/>
          <p:cNvSpPr>
            <a:spLocks noGrp="1"/>
          </p:cNvSpPr>
          <p:nvPr>
            <p:ph type="dt" sz="half" idx="10"/>
          </p:nvPr>
        </p:nvSpPr>
        <p:spPr/>
        <p:txBody>
          <a:bodyPr/>
          <a:lstStyle>
            <a:lvl1pPr>
              <a:defRPr/>
            </a:lvl1pPr>
          </a:lstStyle>
          <a:p>
            <a:pPr>
              <a:defRPr/>
            </a:pPr>
            <a:fld id="{4745D0B1-3F04-4791-A0A0-3B0026D18904}" type="datetimeFigureOut">
              <a:rPr lang="pl-PL"/>
              <a:pPr>
                <a:defRPr/>
              </a:pPr>
              <a:t>09.02.2021</a:t>
            </a:fld>
            <a:endParaRPr lang="pl-PL"/>
          </a:p>
        </p:txBody>
      </p:sp>
      <p:sp>
        <p:nvSpPr>
          <p:cNvPr id="3" name="Symbol zastępczy stopki 3"/>
          <p:cNvSpPr>
            <a:spLocks noGrp="1"/>
          </p:cNvSpPr>
          <p:nvPr>
            <p:ph type="ftr" sz="quarter" idx="11"/>
          </p:nvPr>
        </p:nvSpPr>
        <p:spPr/>
        <p:txBody>
          <a:bodyPr/>
          <a:lstStyle>
            <a:lvl1pPr>
              <a:defRPr/>
            </a:lvl1pPr>
          </a:lstStyle>
          <a:p>
            <a:pPr>
              <a:defRPr/>
            </a:pPr>
            <a:endParaRPr lang="pl-PL"/>
          </a:p>
        </p:txBody>
      </p:sp>
      <p:sp>
        <p:nvSpPr>
          <p:cNvPr id="4" name="Symbol zastępczy numeru slajdu 15"/>
          <p:cNvSpPr>
            <a:spLocks noGrp="1"/>
          </p:cNvSpPr>
          <p:nvPr>
            <p:ph type="sldNum" sz="quarter" idx="12"/>
          </p:nvPr>
        </p:nvSpPr>
        <p:spPr/>
        <p:txBody>
          <a:bodyPr/>
          <a:lstStyle>
            <a:lvl1pPr>
              <a:defRPr/>
            </a:lvl1pPr>
          </a:lstStyle>
          <a:p>
            <a:pPr>
              <a:defRPr/>
            </a:pPr>
            <a:fld id="{C811561C-9B05-438C-98F0-AF388A0F4E8B}" type="slidenum">
              <a:rPr lang="pl-PL"/>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pl-PL" smtClean="0"/>
              <a:t>Kliknij, aby edytować styl</a:t>
            </a:r>
            <a:endParaRPr lang="en-US"/>
          </a:p>
        </p:txBody>
      </p:sp>
      <p:sp>
        <p:nvSpPr>
          <p:cNvPr id="3" name="Symbol zastępczy tekstu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pl-PL" smtClean="0"/>
              <a:t>Kliknij, aby edytować style wzorca tekstu</a:t>
            </a:r>
          </a:p>
        </p:txBody>
      </p:sp>
      <p:sp>
        <p:nvSpPr>
          <p:cNvPr id="4" name="Symbol zastępczy zawartości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daty 26"/>
          <p:cNvSpPr>
            <a:spLocks noGrp="1"/>
          </p:cNvSpPr>
          <p:nvPr>
            <p:ph type="dt" sz="half" idx="10"/>
          </p:nvPr>
        </p:nvSpPr>
        <p:spPr/>
        <p:txBody>
          <a:bodyPr/>
          <a:lstStyle>
            <a:lvl1pPr>
              <a:defRPr/>
            </a:lvl1pPr>
          </a:lstStyle>
          <a:p>
            <a:pPr>
              <a:defRPr/>
            </a:pPr>
            <a:fld id="{B8D7ACC0-1C0F-4B76-A39B-53BF6E5A3491}" type="datetimeFigureOut">
              <a:rPr lang="pl-PL"/>
              <a:pPr>
                <a:defRPr/>
              </a:pPr>
              <a:t>09.02.2021</a:t>
            </a:fld>
            <a:endParaRPr lang="pl-PL"/>
          </a:p>
        </p:txBody>
      </p:sp>
      <p:sp>
        <p:nvSpPr>
          <p:cNvPr id="6" name="Symbol zastępczy stopki 3"/>
          <p:cNvSpPr>
            <a:spLocks noGrp="1"/>
          </p:cNvSpPr>
          <p:nvPr>
            <p:ph type="ftr" sz="quarter" idx="11"/>
          </p:nvPr>
        </p:nvSpPr>
        <p:spPr/>
        <p:txBody>
          <a:bodyPr/>
          <a:lstStyle>
            <a:lvl1pPr>
              <a:defRPr/>
            </a:lvl1pPr>
          </a:lstStyle>
          <a:p>
            <a:pPr>
              <a:defRPr/>
            </a:pPr>
            <a:endParaRPr lang="pl-PL"/>
          </a:p>
        </p:txBody>
      </p:sp>
      <p:sp>
        <p:nvSpPr>
          <p:cNvPr id="7" name="Symbol zastępczy numeru slajdu 15"/>
          <p:cNvSpPr>
            <a:spLocks noGrp="1"/>
          </p:cNvSpPr>
          <p:nvPr>
            <p:ph type="sldNum" sz="quarter" idx="12"/>
          </p:nvPr>
        </p:nvSpPr>
        <p:spPr/>
        <p:txBody>
          <a:bodyPr/>
          <a:lstStyle>
            <a:lvl1pPr>
              <a:defRPr/>
            </a:lvl1pPr>
          </a:lstStyle>
          <a:p>
            <a:pPr>
              <a:defRPr/>
            </a:pPr>
            <a:fld id="{C70E64F8-8448-4790-8CAE-F0432849A590}" type="slidenum">
              <a:rPr lang="pl-PL"/>
              <a:pPr>
                <a:defRPr/>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2">
        <a:schemeClr val="bg2"/>
      </p:bgRef>
    </p:bg>
    <p:spTree>
      <p:nvGrpSpPr>
        <p:cNvPr id="1" name=""/>
        <p:cNvGrpSpPr/>
        <p:nvPr/>
      </p:nvGrpSpPr>
      <p:grpSpPr>
        <a:xfrm>
          <a:off x="0" y="0"/>
          <a:ext cx="0" cy="0"/>
          <a:chOff x="0" y="0"/>
          <a:chExt cx="0" cy="0"/>
        </a:xfrm>
      </p:grpSpPr>
      <p:sp>
        <p:nvSpPr>
          <p:cNvPr id="5" name="Prostokąt 7"/>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Prostokąt 8"/>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ytuł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pl-PL" smtClean="0"/>
              <a:t>Kliknij, aby edytować styl</a:t>
            </a:r>
            <a:endParaRPr lang="en-US" dirty="0"/>
          </a:p>
        </p:txBody>
      </p:sp>
      <p:sp>
        <p:nvSpPr>
          <p:cNvPr id="4" name="Symbol zastępczy tekstu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pl-PL" smtClean="0"/>
              <a:t>Kliknij, aby edytować style wzorca tekstu</a:t>
            </a:r>
          </a:p>
        </p:txBody>
      </p:sp>
      <p:sp>
        <p:nvSpPr>
          <p:cNvPr id="10" name="Symbol zastępczy obrazu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pl-PL" noProof="0" smtClean="0"/>
              <a:t>Kliknij ikonę, aby dodać obraz</a:t>
            </a:r>
            <a:endParaRPr lang="en-US" noProof="0" dirty="0"/>
          </a:p>
        </p:txBody>
      </p:sp>
      <p:sp>
        <p:nvSpPr>
          <p:cNvPr id="7" name="Symbol zastępczy daty 4"/>
          <p:cNvSpPr>
            <a:spLocks noGrp="1"/>
          </p:cNvSpPr>
          <p:nvPr>
            <p:ph type="dt" sz="half" idx="10"/>
          </p:nvPr>
        </p:nvSpPr>
        <p:spPr/>
        <p:txBody>
          <a:bodyPr/>
          <a:lstStyle>
            <a:lvl1pPr>
              <a:defRPr/>
            </a:lvl1pPr>
            <a:extLst/>
          </a:lstStyle>
          <a:p>
            <a:pPr>
              <a:defRPr/>
            </a:pPr>
            <a:fld id="{C822AB73-26FA-4BAC-BDD3-81E82BC4792F}" type="datetimeFigureOut">
              <a:rPr lang="pl-PL"/>
              <a:pPr>
                <a:defRPr/>
              </a:pPr>
              <a:t>09.02.2021</a:t>
            </a:fld>
            <a:endParaRPr lang="pl-PL"/>
          </a:p>
        </p:txBody>
      </p:sp>
      <p:sp>
        <p:nvSpPr>
          <p:cNvPr id="8" name="Symbol zastępczy stopki 5"/>
          <p:cNvSpPr>
            <a:spLocks noGrp="1"/>
          </p:cNvSpPr>
          <p:nvPr>
            <p:ph type="ftr" sz="quarter" idx="11"/>
          </p:nvPr>
        </p:nvSpPr>
        <p:spPr/>
        <p:txBody>
          <a:bodyPr/>
          <a:lstStyle>
            <a:lvl1pPr>
              <a:defRPr/>
            </a:lvl1pPr>
            <a:extLst/>
          </a:lstStyle>
          <a:p>
            <a:pPr>
              <a:defRPr/>
            </a:pPr>
            <a:endParaRPr lang="pl-PL"/>
          </a:p>
        </p:txBody>
      </p:sp>
      <p:sp>
        <p:nvSpPr>
          <p:cNvPr id="9" name="Symbol zastępczy numeru slajdu 6"/>
          <p:cNvSpPr>
            <a:spLocks noGrp="1"/>
          </p:cNvSpPr>
          <p:nvPr>
            <p:ph type="sldNum" sz="quarter" idx="12"/>
          </p:nvPr>
        </p:nvSpPr>
        <p:spPr/>
        <p:txBody>
          <a:bodyPr/>
          <a:lstStyle>
            <a:lvl1pPr>
              <a:defRPr/>
            </a:lvl1pPr>
            <a:extLst/>
          </a:lstStyle>
          <a:p>
            <a:pPr>
              <a:defRPr/>
            </a:pPr>
            <a:fld id="{F6A857F7-37DA-41AF-B023-D352519D3D89}" type="slidenum">
              <a:rPr lang="pl-PL"/>
              <a:pPr>
                <a:defRPr/>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Prostokąt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Symbol zastępczy tytułu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pl-PL" smtClean="0"/>
              <a:t>Kliknij, aby edytować styl</a:t>
            </a:r>
            <a:endParaRPr lang="en-US"/>
          </a:p>
        </p:txBody>
      </p:sp>
      <p:sp>
        <p:nvSpPr>
          <p:cNvPr id="1030" name="Symbol zastępczy tekstu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27" name="Symbol zastępczy daty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a:solidFill>
                  <a:schemeClr val="tx2"/>
                </a:solidFill>
                <a:latin typeface="+mn-lt"/>
                <a:cs typeface="+mn-cs"/>
              </a:defRPr>
            </a:lvl1pPr>
            <a:extLst/>
          </a:lstStyle>
          <a:p>
            <a:pPr>
              <a:defRPr/>
            </a:pPr>
            <a:fld id="{A2F3771C-5505-493F-941E-D119DB0CD7B1}" type="datetimeFigureOut">
              <a:rPr lang="pl-PL"/>
              <a:pPr>
                <a:defRPr/>
              </a:pPr>
              <a:t>09.02.2021</a:t>
            </a:fld>
            <a:endParaRPr lang="pl-PL"/>
          </a:p>
        </p:txBody>
      </p:sp>
      <p:sp>
        <p:nvSpPr>
          <p:cNvPr id="4" name="Symbol zastępczy stopki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cs typeface="+mn-cs"/>
              </a:defRPr>
            </a:lvl1pPr>
            <a:extLst/>
          </a:lstStyle>
          <a:p>
            <a:pPr>
              <a:defRPr/>
            </a:pPr>
            <a:endParaRPr lang="pl-PL"/>
          </a:p>
        </p:txBody>
      </p:sp>
      <p:sp>
        <p:nvSpPr>
          <p:cNvPr id="16" name="Symbol zastępczy numeru slajdu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a:solidFill>
                  <a:schemeClr val="tx2"/>
                </a:solidFill>
                <a:latin typeface="+mn-lt"/>
                <a:cs typeface="+mn-cs"/>
              </a:defRPr>
            </a:lvl1pPr>
            <a:extLst/>
          </a:lstStyle>
          <a:p>
            <a:pPr>
              <a:defRPr/>
            </a:pPr>
            <a:fld id="{1D4E8169-6419-43FF-93AB-597C6385A393}"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66" r:id="rId8"/>
    <p:sldLayoutId id="2147483674" r:id="rId9"/>
    <p:sldLayoutId id="2147483665" r:id="rId10"/>
    <p:sldLayoutId id="2147483675" r:id="rId11"/>
  </p:sldLayoutIdLst>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sz="20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42910" y="357167"/>
            <a:ext cx="7815290" cy="2143139"/>
          </a:xfrm>
        </p:spPr>
        <p:txBody>
          <a:bodyPr/>
          <a:lstStyle/>
          <a:p>
            <a:pPr eaLnBrk="1" fontAlgn="auto" hangingPunct="1">
              <a:spcAft>
                <a:spcPts val="0"/>
              </a:spcAft>
              <a:defRPr/>
            </a:pPr>
            <a:r>
              <a:rPr lang="pl-PL" dirty="0" smtClean="0"/>
              <a:t>Felix , Net i </a:t>
            </a:r>
            <a:r>
              <a:rPr lang="pl-PL" dirty="0" err="1" smtClean="0"/>
              <a:t>Nika</a:t>
            </a:r>
            <a:r>
              <a:rPr lang="pl-PL" dirty="0" smtClean="0"/>
              <a:t> oraz Gang Niewidzialnych Ludzi</a:t>
            </a:r>
            <a:endParaRPr lang="pl-PL" dirty="0"/>
          </a:p>
        </p:txBody>
      </p:sp>
      <p:sp>
        <p:nvSpPr>
          <p:cNvPr id="13314" name="Podtytuł 2"/>
          <p:cNvSpPr>
            <a:spLocks noGrp="1"/>
          </p:cNvSpPr>
          <p:nvPr>
            <p:ph type="subTitle" idx="1"/>
          </p:nvPr>
        </p:nvSpPr>
        <p:spPr>
          <a:xfrm>
            <a:off x="3354388" y="3540125"/>
            <a:ext cx="5114925" cy="1101725"/>
          </a:xfrm>
        </p:spPr>
        <p:txBody>
          <a:bodyPr/>
          <a:lstStyle/>
          <a:p>
            <a:pPr eaLnBrk="1" hangingPunct="1"/>
            <a:r>
              <a:rPr lang="pl-PL" smtClean="0"/>
              <a:t>Projekt wykonała Agata Pawłowska klasa 6a</a:t>
            </a:r>
          </a:p>
        </p:txBody>
      </p:sp>
    </p:spTree>
  </p:cSld>
  <p:clrMapOvr>
    <a:masterClrMapping/>
  </p:clrMapOvr>
  <p:transition advClick="0" advTm="4000">
    <p:pull/>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675"/>
            <a:ext cx="7239000" cy="44450"/>
          </a:xfrm>
        </p:spPr>
        <p:txBody>
          <a:bodyPr>
            <a:normAutofit fontScale="90000"/>
          </a:bodyPr>
          <a:lstStyle/>
          <a:p>
            <a:pPr eaLnBrk="1" fontAlgn="auto" hangingPunct="1">
              <a:spcAft>
                <a:spcPts val="0"/>
              </a:spcAft>
              <a:defRPr/>
            </a:pPr>
            <a:endParaRPr lang="pl-PL" dirty="0"/>
          </a:p>
        </p:txBody>
      </p:sp>
      <p:sp>
        <p:nvSpPr>
          <p:cNvPr id="22530" name="Symbol zastępczy zawartości 2"/>
          <p:cNvSpPr>
            <a:spLocks noGrp="1"/>
          </p:cNvSpPr>
          <p:nvPr>
            <p:ph idx="1"/>
          </p:nvPr>
        </p:nvSpPr>
        <p:spPr>
          <a:xfrm>
            <a:off x="457200" y="285750"/>
            <a:ext cx="7239000" cy="6170613"/>
          </a:xfrm>
        </p:spPr>
        <p:txBody>
          <a:bodyPr/>
          <a:lstStyle/>
          <a:p>
            <a:pPr eaLnBrk="1" hangingPunct="1">
              <a:buFont typeface="Wingdings 2" pitchFamily="18" charset="2"/>
              <a:buNone/>
            </a:pPr>
            <a:r>
              <a:rPr lang="pl-PL" sz="1600" smtClean="0">
                <a:latin typeface="Cambria" pitchFamily="18" charset="0"/>
              </a:rPr>
              <a:t>      Obecnie w tym miejscu stoi wieżowiec . Udało im się zejść do podziemi i znaleźli kufer pełen skarbów . Tata Felixa  otworzył  i postanowił oddać wszystko co się w nim znajdowało do  muzeum. </a:t>
            </a:r>
          </a:p>
          <a:p>
            <a:pPr eaLnBrk="1" hangingPunct="1">
              <a:buFont typeface="Wingdings 2" pitchFamily="18" charset="2"/>
              <a:buNone/>
            </a:pPr>
            <a:r>
              <a:rPr lang="pl-PL" sz="1600" smtClean="0">
                <a:latin typeface="Cambria" pitchFamily="18" charset="0"/>
              </a:rPr>
              <a:t>               Nadeszły święta . Do Niki przyszedł św. Mikołaj i przyniósł jej wymarzoną kurtkę. Potem pomógł jej znaleźć się w domu Neta gdzie spędziła święta w miłej atmosferze. Natomiast święta u Felixa przebiegły spokojnie.</a:t>
            </a:r>
          </a:p>
          <a:p>
            <a:pPr eaLnBrk="1" hangingPunct="1">
              <a:buFont typeface="Wingdings 2" pitchFamily="18" charset="2"/>
              <a:buNone/>
            </a:pPr>
            <a:r>
              <a:rPr lang="pl-PL" sz="1600" smtClean="0">
                <a:latin typeface="Cambria" pitchFamily="18" charset="0"/>
              </a:rPr>
              <a:t>              Klasa  udała się na wycieczką w  góry , podczas której uczniowie uczyli się jeździć na nartach . Nagle Nika  zniknęła. Chłopcy postanowili jej szukać . Podczas  poszukiwań zaobserwowali niezidentyfikowany  obiekt latający . Nika pojawiła się rano w towarzystwie białego niedźwiedzia . Nika przyznała mieszka sama , utrzymuje się z renty ojca , a od czasu jego śmierci przytrafiały się jej różne rzeczy. Potrafiła przewidzieć niedaleką przyszłość lub wiedzieć co znajduje się tuż za ścianą lub drzwiami .Zdjęcia UFO przekazali Manfredowi , a ten przekazał je Vidoktorowi . Komputer Vidoktora mieścił się w Silver Tower. Przyjaciele musieli usunąć  te pliki z obawy przed  Gangiem Niewidzialnych Ludzi. Okazało się że Gang to były  roboty  , które zaczęły ścigać przyjaciół . Uciekli na dach . Padający deszcz  spowodował zwarcie u robotów . Dzieci zabrał z dachu tata Felixa , który przyleciał latającym talerzem.</a:t>
            </a:r>
          </a:p>
          <a:p>
            <a:pPr eaLnBrk="1" hangingPunct="1"/>
            <a:endParaRPr lang="pl-PL" smtClean="0"/>
          </a:p>
        </p:txBody>
      </p:sp>
    </p:spTree>
  </p:cSld>
  <p:clrMapOvr>
    <a:masterClrMapping/>
  </p:clrMapOvr>
  <p:transition advClick="0" advTm="30000">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flipV="1">
            <a:off x="457200" y="274638"/>
            <a:ext cx="7239000" cy="46037"/>
          </a:xfrm>
        </p:spPr>
        <p:txBody>
          <a:bodyPr>
            <a:normAutofit fontScale="90000"/>
          </a:bodyPr>
          <a:lstStyle/>
          <a:p>
            <a:pPr eaLnBrk="1" fontAlgn="auto" hangingPunct="1">
              <a:spcAft>
                <a:spcPts val="0"/>
              </a:spcAft>
              <a:defRPr/>
            </a:pPr>
            <a:endParaRPr lang="pl-PL" dirty="0"/>
          </a:p>
        </p:txBody>
      </p:sp>
      <p:sp>
        <p:nvSpPr>
          <p:cNvPr id="23554" name="Symbol zastępczy zawartości 2"/>
          <p:cNvSpPr>
            <a:spLocks noGrp="1"/>
          </p:cNvSpPr>
          <p:nvPr>
            <p:ph idx="1"/>
          </p:nvPr>
        </p:nvSpPr>
        <p:spPr>
          <a:xfrm>
            <a:off x="457200" y="285750"/>
            <a:ext cx="7239000" cy="6170613"/>
          </a:xfrm>
        </p:spPr>
        <p:txBody>
          <a:bodyPr/>
          <a:lstStyle/>
          <a:p>
            <a:pPr eaLnBrk="1" hangingPunct="1">
              <a:buFont typeface="Wingdings 2" pitchFamily="18" charset="2"/>
              <a:buNone/>
            </a:pPr>
            <a:r>
              <a:rPr lang="pl-PL" sz="1600" smtClean="0">
                <a:latin typeface="Cambria" pitchFamily="18" charset="0"/>
              </a:rPr>
              <a:t>               Bardzo interesujące w lekturze były wynalazki , które znajdowały się w  domu Felixa jak i wykorzystywane były jako pomoce w szkole i przy zidentyfikowaniu winnych kradzieży .</a:t>
            </a:r>
          </a:p>
        </p:txBody>
      </p:sp>
      <p:pic>
        <p:nvPicPr>
          <p:cNvPr id="23555" name="Obraz 3" descr="OD 30.03. DO 03.04. j. polski klasa VI B nauczyciel: Grażyna Dryl 1  Zagadnienie Praca z lekturą. Możliwości młodego u"/>
          <p:cNvPicPr>
            <a:picLocks noChangeAspect="1" noChangeArrowheads="1"/>
          </p:cNvPicPr>
          <p:nvPr/>
        </p:nvPicPr>
        <p:blipFill>
          <a:blip r:embed="rId2"/>
          <a:srcRect/>
          <a:stretch>
            <a:fillRect/>
          </a:stretch>
        </p:blipFill>
        <p:spPr bwMode="auto">
          <a:xfrm>
            <a:off x="285750" y="1214438"/>
            <a:ext cx="4214813" cy="2357437"/>
          </a:xfrm>
          <a:prstGeom prst="rect">
            <a:avLst/>
          </a:prstGeom>
          <a:noFill/>
          <a:ln w="9525">
            <a:noFill/>
            <a:miter lim="800000"/>
            <a:headEnd/>
            <a:tailEnd/>
          </a:ln>
        </p:spPr>
      </p:pic>
      <p:pic>
        <p:nvPicPr>
          <p:cNvPr id="23556" name="Obraz 4" descr="NIE WIEJE NAM NUDĄ: Felix, Net i Nika czyli kłótnia o książkę"/>
          <p:cNvPicPr>
            <a:picLocks noChangeAspect="1" noChangeArrowheads="1"/>
          </p:cNvPicPr>
          <p:nvPr/>
        </p:nvPicPr>
        <p:blipFill>
          <a:blip r:embed="rId3"/>
          <a:srcRect/>
          <a:stretch>
            <a:fillRect/>
          </a:stretch>
        </p:blipFill>
        <p:spPr bwMode="auto">
          <a:xfrm>
            <a:off x="4214813" y="1285875"/>
            <a:ext cx="3714750" cy="2357438"/>
          </a:xfrm>
          <a:prstGeom prst="rect">
            <a:avLst/>
          </a:prstGeom>
          <a:noFill/>
          <a:ln w="9525">
            <a:noFill/>
            <a:miter lim="800000"/>
            <a:headEnd/>
            <a:tailEnd/>
          </a:ln>
        </p:spPr>
      </p:pic>
      <p:pic>
        <p:nvPicPr>
          <p:cNvPr id="23557" name="Obraz 5" descr="Galaktyka Kosika | Zapiski na marginesie"/>
          <p:cNvPicPr>
            <a:picLocks noChangeAspect="1" noChangeArrowheads="1"/>
          </p:cNvPicPr>
          <p:nvPr/>
        </p:nvPicPr>
        <p:blipFill>
          <a:blip r:embed="rId4"/>
          <a:srcRect/>
          <a:stretch>
            <a:fillRect/>
          </a:stretch>
        </p:blipFill>
        <p:spPr bwMode="auto">
          <a:xfrm>
            <a:off x="357188" y="3500438"/>
            <a:ext cx="3802062" cy="2852737"/>
          </a:xfrm>
          <a:prstGeom prst="rect">
            <a:avLst/>
          </a:prstGeom>
          <a:noFill/>
          <a:ln w="9525">
            <a:noFill/>
            <a:miter lim="800000"/>
            <a:headEnd/>
            <a:tailEnd/>
          </a:ln>
        </p:spPr>
      </p:pic>
      <p:pic>
        <p:nvPicPr>
          <p:cNvPr id="23558" name="Obraz 6" descr="https://pl-static.z-dn.net/files/d9b/3e99cecc7316db040615d84f2560ac51.jpg"/>
          <p:cNvPicPr>
            <a:picLocks noChangeAspect="1" noChangeArrowheads="1"/>
          </p:cNvPicPr>
          <p:nvPr/>
        </p:nvPicPr>
        <p:blipFill>
          <a:blip r:embed="rId5"/>
          <a:srcRect/>
          <a:stretch>
            <a:fillRect/>
          </a:stretch>
        </p:blipFill>
        <p:spPr bwMode="auto">
          <a:xfrm>
            <a:off x="4429125" y="3714750"/>
            <a:ext cx="3000375" cy="3035300"/>
          </a:xfrm>
          <a:prstGeom prst="rect">
            <a:avLst/>
          </a:prstGeom>
          <a:noFill/>
          <a:ln w="9525">
            <a:noFill/>
            <a:miter lim="800000"/>
            <a:headEnd/>
            <a:tailEnd/>
          </a:ln>
        </p:spPr>
      </p:pic>
    </p:spTree>
  </p:cSld>
  <p:clrMapOvr>
    <a:masterClrMapping/>
  </p:clrMapOvr>
  <p:transition advClick="0" advTm="8000">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eaLnBrk="1" fontAlgn="auto" hangingPunct="1">
              <a:spcAft>
                <a:spcPts val="0"/>
              </a:spcAft>
              <a:defRPr/>
            </a:pPr>
            <a:endParaRPr lang="pl-PL"/>
          </a:p>
        </p:txBody>
      </p:sp>
      <p:sp>
        <p:nvSpPr>
          <p:cNvPr id="24578" name="Symbol zastępczy zawartości 2"/>
          <p:cNvSpPr>
            <a:spLocks noGrp="1"/>
          </p:cNvSpPr>
          <p:nvPr>
            <p:ph idx="1"/>
          </p:nvPr>
        </p:nvSpPr>
        <p:spPr>
          <a:xfrm>
            <a:off x="500063" y="285750"/>
            <a:ext cx="7239000" cy="6357938"/>
          </a:xfrm>
        </p:spPr>
        <p:txBody>
          <a:bodyPr/>
          <a:lstStyle/>
          <a:p>
            <a:pPr eaLnBrk="1" hangingPunct="1">
              <a:buFont typeface="Wingdings 2" pitchFamily="18" charset="2"/>
              <a:buNone/>
            </a:pPr>
            <a:r>
              <a:rPr lang="pl-PL" u="sng" smtClean="0"/>
              <a:t>Nowoczesna futurystyczna technologia</a:t>
            </a:r>
            <a:r>
              <a:rPr lang="pl-PL" smtClean="0"/>
              <a:t>.</a:t>
            </a:r>
          </a:p>
          <a:p>
            <a:pPr eaLnBrk="1" hangingPunct="1">
              <a:buFont typeface="Wingdings 2" pitchFamily="18" charset="2"/>
              <a:buNone/>
            </a:pPr>
            <a:r>
              <a:rPr lang="pl-PL" smtClean="0"/>
              <a:t>      </a:t>
            </a:r>
            <a:r>
              <a:rPr lang="pl-PL" sz="1600" smtClean="0">
                <a:latin typeface="Cambria" pitchFamily="18" charset="0"/>
              </a:rPr>
              <a:t>To świat cybernetyki: ściągawki do prac klasowych, maszyny latająco-szpiegujące, buty na „hopsasach”, „penetrator”, cybermucha, aparat do gaszenia zapałek, roboty (graficzne prezentacje tych wynalazków znajdują się na okładkach, wewnątrz książki , które przedstawiłam na slajdzie 11). To świat fascynujący, a jednocześnie budzący przerażenie. Nasuwa się pytanie: Jak daleko może posunąć się ingerencja sztucznej inteligencji w codzienność człowieka, w jego funkcjonowanie, prywatność, niezależność, suwerenność i możliwość samodzielnego decydowania o swoim losie i dokonanych wyborach? </a:t>
            </a:r>
            <a:br>
              <a:rPr lang="pl-PL" sz="1600" smtClean="0">
                <a:latin typeface="Cambria" pitchFamily="18" charset="0"/>
              </a:rPr>
            </a:br>
            <a:endParaRPr lang="pl-PL" smtClean="0"/>
          </a:p>
        </p:txBody>
      </p:sp>
    </p:spTree>
  </p:cSld>
  <p:clrMapOvr>
    <a:masterClrMapping/>
  </p:clrMapOvr>
  <p:transition advClick="0" advTm="10000">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flipV="1">
            <a:off x="457200" y="274638"/>
            <a:ext cx="7239000" cy="46037"/>
          </a:xfrm>
        </p:spPr>
        <p:txBody>
          <a:bodyPr>
            <a:normAutofit fontScale="90000"/>
          </a:bodyPr>
          <a:lstStyle/>
          <a:p>
            <a:pPr eaLnBrk="1" fontAlgn="auto" hangingPunct="1">
              <a:spcAft>
                <a:spcPts val="0"/>
              </a:spcAft>
              <a:defRPr/>
            </a:pPr>
            <a:endParaRPr lang="pl-PL" dirty="0"/>
          </a:p>
        </p:txBody>
      </p:sp>
      <p:sp>
        <p:nvSpPr>
          <p:cNvPr id="25602" name="Symbol zastępczy zawartości 2"/>
          <p:cNvSpPr>
            <a:spLocks noGrp="1"/>
          </p:cNvSpPr>
          <p:nvPr>
            <p:ph idx="1"/>
          </p:nvPr>
        </p:nvSpPr>
        <p:spPr>
          <a:xfrm>
            <a:off x="457200" y="357188"/>
            <a:ext cx="7239000" cy="6099175"/>
          </a:xfrm>
        </p:spPr>
        <p:txBody>
          <a:bodyPr/>
          <a:lstStyle/>
          <a:p>
            <a:pPr eaLnBrk="1" hangingPunct="1">
              <a:lnSpc>
                <a:spcPct val="90000"/>
              </a:lnSpc>
              <a:buFont typeface="Wingdings 2" pitchFamily="18" charset="2"/>
              <a:buNone/>
            </a:pPr>
            <a:r>
              <a:rPr lang="pl-PL" sz="1600" smtClean="0">
                <a:latin typeface="Cambria" pitchFamily="18" charset="0"/>
              </a:rPr>
              <a:t>            Finalizując ( kończąc ) pragnę napisać iż owa lektura zawiera w sobie dużo wątków  począwszy od przyjaźni trojga osób , która rozwija się od rozpoczęcia roku szkolnego 1klasy gimnazjum .Bardzo szybko nawiązali ze sobą kontakt, tworząc niezwykle zgraną paczkę. Pomagają sobie, odwiedzają się, wspólnie oglądają filmy, mogą na siebie liczyć, mają do siebie ogromne zaufanie: „wiem, że przyjaciół się nie opuszcza” – mówi Net. Kiedy indziej Felix komentuje decyzję wyboru botaniki na zajęcia dodatkowe: „jak się męczyć, to wspólnie”. Na koniec książki Nika stwierdza: „Zobaczcie, ile zrobiliśmy przez pół roku”, a Felix dodaje: „Pomyślcie, czego dokonamy wspólnie (…), jeśli tylko naprawdę się postaramy”. Podnoszą wysoko kubki z czekoladą, stukają się nimi, w geście braterstwa i wypijają słodki napój bez konkretnego toastu.</a:t>
            </a:r>
            <a:br>
              <a:rPr lang="pl-PL" sz="1600" smtClean="0">
                <a:latin typeface="Cambria" pitchFamily="18" charset="0"/>
              </a:rPr>
            </a:br>
            <a:r>
              <a:rPr lang="pl-PL" sz="1600" smtClean="0">
                <a:latin typeface="Cambria" pitchFamily="18" charset="0"/>
              </a:rPr>
              <a:t>     Kolejnym wątkiem jest </a:t>
            </a:r>
            <a:r>
              <a:rPr lang="pl-PL" sz="1600" b="1" smtClean="0">
                <a:latin typeface="Cambria" pitchFamily="18" charset="0"/>
              </a:rPr>
              <a:t>Walka ze złem</a:t>
            </a:r>
            <a:r>
              <a:rPr lang="pl-PL" sz="1600" smtClean="0">
                <a:latin typeface="Cambria" pitchFamily="18" charset="0"/>
              </a:rPr>
              <a:t>. Tym złem jest oczywiście „Morten”, program, który uosabia wszelkie zagrożenia ze strony sztucznej inteligencji. Jest nie tylko groźny, niebezpieczny i nieobliczalny, ale potrafi myśleć i wnioskować, znać myśli człowieka i przewiduje ludzkie reakcje. Jest wyraźnym ostrzeżeniem przed niekontrolowanym rozwojem technologii komputerowej i cyberprzemocą.</a:t>
            </a:r>
          </a:p>
          <a:p>
            <a:pPr eaLnBrk="1" hangingPunct="1">
              <a:lnSpc>
                <a:spcPct val="90000"/>
              </a:lnSpc>
              <a:buFont typeface="Wingdings 2" pitchFamily="18" charset="2"/>
              <a:buNone/>
            </a:pPr>
            <a:r>
              <a:rPr lang="pl-PL" sz="1600" smtClean="0">
                <a:latin typeface="Cambria" pitchFamily="18" charset="0"/>
              </a:rPr>
              <a:t>            Wątki przepełnione grozą i niebezpiecznymi sytuacjami przeplatają się ze zdarzeniami prowokującymi do uśmiechu i dającymi chwilę wytchnienia w dynamicznie rozwijającej się akcji.</a:t>
            </a:r>
            <a:br>
              <a:rPr lang="pl-PL" sz="1600" smtClean="0">
                <a:latin typeface="Cambria" pitchFamily="18" charset="0"/>
              </a:rPr>
            </a:br>
            <a:r>
              <a:rPr lang="pl-PL" sz="1600" smtClean="0">
                <a:latin typeface="Cambria" pitchFamily="18" charset="0"/>
              </a:rPr>
              <a:t>     Polecam wszystkim przeczytać tę książkę , ponieważ jest w niej dużo humoru ,  scen akcji , fantastyki , jak również interesujących nas młodych ludzi wynalazków mniej lub bardziej skomplikowanych , a czasem też nieprawdopodobnych. Doskonale się ja czyta i w trakcie czytania pobudza naszą wyobraźnię.</a:t>
            </a:r>
          </a:p>
        </p:txBody>
      </p:sp>
    </p:spTree>
  </p:cSld>
  <p:clrMapOvr>
    <a:masterClrMapping/>
  </p:clrMapOvr>
  <p:transition advClick="0" advTm="30000">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71802" y="320040"/>
            <a:ext cx="2000264" cy="680068"/>
          </a:xfrm>
        </p:spPr>
        <p:txBody>
          <a:bodyPr>
            <a:normAutofit fontScale="90000"/>
          </a:bodyPr>
          <a:lstStyle/>
          <a:p>
            <a:pPr eaLnBrk="1" fontAlgn="auto" hangingPunct="1">
              <a:spcAft>
                <a:spcPts val="0"/>
              </a:spcAft>
              <a:defRPr/>
            </a:pPr>
            <a:r>
              <a:rPr lang="pl-PL" dirty="0" smtClean="0"/>
              <a:t>Koniec .</a:t>
            </a:r>
            <a:endParaRPr lang="pl-PL" dirty="0"/>
          </a:p>
        </p:txBody>
      </p:sp>
      <p:pic>
        <p:nvPicPr>
          <p:cNvPr id="26626" name="Symbol zastępczy zawartości 3" descr="Felix, Net i Nika oraz Gang Niewidzialnych Ludzi - Książki - POLTERGEIST"/>
          <p:cNvPicPr>
            <a:picLocks noGrp="1"/>
          </p:cNvPicPr>
          <p:nvPr>
            <p:ph idx="1"/>
          </p:nvPr>
        </p:nvPicPr>
        <p:blipFill>
          <a:blip r:embed="rId3"/>
          <a:srcRect/>
          <a:stretch>
            <a:fillRect/>
          </a:stretch>
        </p:blipFill>
        <p:spPr>
          <a:xfrm>
            <a:off x="1785938" y="1214438"/>
            <a:ext cx="4572000" cy="5200650"/>
          </a:xfrm>
        </p:spPr>
      </p:pic>
    </p:spTree>
  </p:cSld>
  <p:clrMapOvr>
    <a:masterClrMapping/>
  </p:clrMapOvr>
  <p:transition advClick="0" advTm="6000">
    <p:pull/>
    <p:sndAc>
      <p:stSnd>
        <p:snd r:embed="rId2" name="applause.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040"/>
            <a:ext cx="7239000" cy="1143000"/>
          </a:xfrm>
        </p:spPr>
        <p:txBody>
          <a:bodyPr>
            <a:normAutofit fontScale="90000"/>
          </a:bodyPr>
          <a:lstStyle/>
          <a:p>
            <a:pPr eaLnBrk="1" fontAlgn="auto" hangingPunct="1">
              <a:spcAft>
                <a:spcPts val="0"/>
              </a:spcAft>
              <a:defRPr/>
            </a:pPr>
            <a:r>
              <a:rPr lang="pl-PL" dirty="0" smtClean="0"/>
              <a:t>Wprowadzenie  do prezentacji</a:t>
            </a:r>
            <a:endParaRPr lang="pl-PL" dirty="0"/>
          </a:p>
        </p:txBody>
      </p:sp>
      <p:sp>
        <p:nvSpPr>
          <p:cNvPr id="14338" name="Symbol zastępczy zawartości 2"/>
          <p:cNvSpPr>
            <a:spLocks noGrp="1"/>
          </p:cNvSpPr>
          <p:nvPr>
            <p:ph idx="1"/>
          </p:nvPr>
        </p:nvSpPr>
        <p:spPr/>
        <p:txBody>
          <a:bodyPr/>
          <a:lstStyle/>
          <a:p>
            <a:pPr eaLnBrk="1" hangingPunct="1">
              <a:buFont typeface="Wingdings 2" pitchFamily="18" charset="2"/>
              <a:buNone/>
            </a:pPr>
            <a:r>
              <a:rPr lang="pl-PL" smtClean="0"/>
              <a:t>     Chciałabym Państwu zaprezentować bardzo ciekawą lekturę dla klasy 6 , którą przeczytałam  i wywarła na mnie  ogromne wrażenie, bardzo interesującej i godnej do polecenia książki dla  moich rówieśników.</a:t>
            </a:r>
          </a:p>
          <a:p>
            <a:pPr eaLnBrk="1" hangingPunct="1">
              <a:buFont typeface="Wingdings 2" pitchFamily="18" charset="2"/>
              <a:buNone/>
            </a:pPr>
            <a:r>
              <a:rPr lang="pl-PL" smtClean="0"/>
              <a:t>      Opiszę w kilkunastu zdaniach postacie występujące w lekturze oraz ich historie z życia prywatnego i szkoły.</a:t>
            </a:r>
          </a:p>
        </p:txBody>
      </p:sp>
    </p:spTree>
  </p:cSld>
  <p:clrMapOvr>
    <a:masterClrMapping/>
  </p:clrMapOvr>
  <p:transition advClick="0" advTm="7000">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85728"/>
            <a:ext cx="6686568" cy="1071570"/>
          </a:xfrm>
        </p:spPr>
        <p:txBody>
          <a:bodyPr>
            <a:normAutofit fontScale="90000"/>
          </a:bodyPr>
          <a:lstStyle/>
          <a:p>
            <a:pPr eaLnBrk="1" fontAlgn="auto" hangingPunct="1">
              <a:spcAft>
                <a:spcPts val="0"/>
              </a:spcAft>
              <a:defRPr/>
            </a:pPr>
            <a:r>
              <a:rPr lang="pl-PL" dirty="0" smtClean="0"/>
              <a:t>Oto oni główni bohaterowie lektury</a:t>
            </a:r>
            <a:endParaRPr lang="pl-PL" dirty="0"/>
          </a:p>
        </p:txBody>
      </p:sp>
      <p:pic>
        <p:nvPicPr>
          <p:cNvPr id="15362" name="Symbol zastępczy zawartości 5" descr="FELIX, NET I NIKA - Ułóż Puzzle Online za darmo na Puzzle Factory"/>
          <p:cNvPicPr>
            <a:picLocks noGrp="1"/>
          </p:cNvPicPr>
          <p:nvPr>
            <p:ph idx="1"/>
          </p:nvPr>
        </p:nvPicPr>
        <p:blipFill>
          <a:blip r:embed="rId2"/>
          <a:srcRect/>
          <a:stretch>
            <a:fillRect/>
          </a:stretch>
        </p:blipFill>
        <p:spPr>
          <a:xfrm>
            <a:off x="457200" y="1620838"/>
            <a:ext cx="7239000" cy="4824412"/>
          </a:xfrm>
        </p:spPr>
      </p:pic>
    </p:spTree>
  </p:cSld>
  <p:clrMapOvr>
    <a:masterClrMapping/>
  </p:clrMapOvr>
  <p:transition advClick="0" advTm="4000">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285750" y="228600"/>
            <a:ext cx="6069013" cy="3057525"/>
          </a:xfrm>
        </p:spPr>
        <p:txBody>
          <a:bodyPr/>
          <a:lstStyle/>
          <a:p>
            <a:pPr eaLnBrk="1" fontAlgn="auto" hangingPunct="1">
              <a:spcAft>
                <a:spcPts val="0"/>
              </a:spcAft>
              <a:defRPr/>
            </a:pPr>
            <a:endParaRPr lang="pl-PL" dirty="0"/>
          </a:p>
        </p:txBody>
      </p:sp>
      <p:sp>
        <p:nvSpPr>
          <p:cNvPr id="6" name="Symbol zastępczy tekstu 5"/>
          <p:cNvSpPr>
            <a:spLocks noGrp="1"/>
          </p:cNvSpPr>
          <p:nvPr>
            <p:ph type="body" idx="2"/>
          </p:nvPr>
        </p:nvSpPr>
        <p:spPr>
          <a:xfrm>
            <a:off x="3357563" y="142875"/>
            <a:ext cx="4183062" cy="6575425"/>
          </a:xfrm>
        </p:spPr>
        <p:txBody>
          <a:bodyPr>
            <a:normAutofit fontScale="85000" lnSpcReduction="10000"/>
          </a:bodyPr>
          <a:lstStyle/>
          <a:p>
            <a:pPr eaLnBrk="1" fontAlgn="auto" hangingPunct="1">
              <a:buFont typeface="Wingdings 2"/>
              <a:buNone/>
              <a:defRPr/>
            </a:pPr>
            <a:r>
              <a:rPr lang="pl-PL" dirty="0" smtClean="0"/>
              <a:t/>
            </a:r>
            <a:br>
              <a:rPr lang="pl-PL" dirty="0" smtClean="0"/>
            </a:br>
            <a:r>
              <a:rPr lang="pl-PL" dirty="0" smtClean="0"/>
              <a:t>Felix Polon jeden z głównych bohaterów  lektury ma 13 lat. Obecnie jest uczniem Gimnazjum im. prof. Stefana </a:t>
            </a:r>
            <a:r>
              <a:rPr lang="pl-PL" dirty="0" err="1" smtClean="0"/>
              <a:t>Kuszmińskiego</a:t>
            </a:r>
            <a:r>
              <a:rPr lang="pl-PL" dirty="0" smtClean="0"/>
              <a:t>. Mieszka i uczy się w Warszawie. Jego tata jest inżynierem – wynalazcą, konstruktorem, zaś mama – dyrektorem marketingu w bardzo dużym banku. Ma psa Cabana, z którym jest bardzo związany. Dom Polonów stoi  przy ulicy Serdecznej, na przedmieściach Warszawy. To stary, piętrowy budynek ze spadzistym dachem, z werandą, ogrodem i dużym garażem. Mieszka z nimi babcia </a:t>
            </a:r>
            <a:r>
              <a:rPr lang="pl-PL" dirty="0" err="1" smtClean="0"/>
              <a:t>Lusia</a:t>
            </a:r>
            <a:r>
              <a:rPr lang="pl-PL" dirty="0" smtClean="0"/>
              <a:t>.</a:t>
            </a:r>
            <a:br>
              <a:rPr lang="pl-PL" dirty="0" smtClean="0"/>
            </a:br>
            <a:r>
              <a:rPr lang="pl-PL" dirty="0" smtClean="0"/>
              <a:t>   Jest chłopcem szczupłym, o jasnych włosach i piwnych oczach. Ubiera się często w niebieskie jeansy i sweter.</a:t>
            </a:r>
          </a:p>
          <a:p>
            <a:pPr eaLnBrk="1" fontAlgn="auto" hangingPunct="1">
              <a:buFont typeface="Wingdings 2"/>
              <a:buNone/>
              <a:defRPr/>
            </a:pPr>
            <a:r>
              <a:rPr lang="pl-PL" dirty="0" smtClean="0"/>
              <a:t>       Bardzo szybko zaprzyjaźnia się z nowymi uczniami, a szczególną paczkę tworzy  z Netem i </a:t>
            </a:r>
            <a:r>
              <a:rPr lang="pl-PL" dirty="0" err="1" smtClean="0"/>
              <a:t>Niką</a:t>
            </a:r>
            <a:r>
              <a:rPr lang="pl-PL" dirty="0" smtClean="0"/>
              <a:t>. Często w soboty zaprasza ich na seanse filmowe, podczas których zajadają przysmaki babci </a:t>
            </a:r>
            <a:r>
              <a:rPr lang="pl-PL" dirty="0" err="1" smtClean="0"/>
              <a:t>Lusi</a:t>
            </a:r>
            <a:r>
              <a:rPr lang="pl-PL" dirty="0" smtClean="0"/>
              <a:t>. Felix interesuje się informatyką (uważnie przygląda się czynnościom nauczyciela, pana </a:t>
            </a:r>
            <a:r>
              <a:rPr lang="pl-PL" dirty="0" err="1" smtClean="0"/>
              <a:t>Eftepa</a:t>
            </a:r>
            <a:r>
              <a:rPr lang="pl-PL" dirty="0" smtClean="0"/>
              <a:t>), choć komputery nie były jego mocną stroną. Po ojcu odziedziczył umiejętność konstruowania urządzeń czy przeróżnych nowoczesnych gadżetów, m.in. „</a:t>
            </a:r>
            <a:r>
              <a:rPr lang="pl-PL" dirty="0" err="1" smtClean="0"/>
              <a:t>negatywki</a:t>
            </a:r>
            <a:r>
              <a:rPr lang="pl-PL" dirty="0" smtClean="0"/>
              <a:t>” dla niegrzecznych dzieci, mechanicznego psa, kieszonkowe solarium, </a:t>
            </a:r>
            <a:r>
              <a:rPr lang="pl-PL" dirty="0" err="1" smtClean="0"/>
              <a:t>mikrohelikoptera</a:t>
            </a:r>
            <a:r>
              <a:rPr lang="pl-PL" dirty="0" smtClean="0"/>
              <a:t> , </a:t>
            </a:r>
            <a:r>
              <a:rPr lang="pl-PL" dirty="0" err="1" smtClean="0"/>
              <a:t>mikromyśliwiec</a:t>
            </a:r>
            <a:r>
              <a:rPr lang="pl-PL" dirty="0" smtClean="0"/>
              <a:t> do zwalczania komarów czy samojezdną golarkę. Jego pokój przypomina mały warsztat: oprócz zwykłych przyborów szkolnych i podręczników, znajduje się tam wiertarka, lutownica, szlifierka i kuferek z narzędziami. Jest typem majsterkowicza: sprytny, zdolny i pomysłowy. Bardzo związany ze swoją rodziną, dużo czasu przebywa ze swoim ojcem: „jesteśmy rodziną, musimy myśleć o sobie” – wyznał kiedyś ojcu (rozdział 5.). A kiedy znaleźli skrzynię w lochach budynku </a:t>
            </a:r>
            <a:r>
              <a:rPr lang="pl-PL" dirty="0" err="1" smtClean="0"/>
              <a:t>Mexportu</a:t>
            </a:r>
            <a:r>
              <a:rPr lang="pl-PL" dirty="0" smtClean="0"/>
              <a:t>, przyznał: „ale najpierw znajdziemy to, co należy do naszej rodziny”. Na Wigilię przygotował swojej babci prezent: odnalazł skradziony przed laty pierścionek z rubinem. </a:t>
            </a:r>
            <a:br>
              <a:rPr lang="pl-PL" dirty="0" smtClean="0"/>
            </a:br>
            <a:r>
              <a:rPr lang="pl-PL" dirty="0" smtClean="0"/>
              <a:t>    Felix jest bardzo spokojnym, zrównoważonym, uczynnym i mądrym chłopcem. Myśli racjonalnie i rzeczowo, mocno stąpa po ziemi. Można na nim polegać. Jest przygotowany na każdą ewentualność. Doskonały kandydat na przyjaciela. </a:t>
            </a:r>
          </a:p>
          <a:p>
            <a:pPr eaLnBrk="1" fontAlgn="auto" hangingPunct="1">
              <a:buFont typeface="Wingdings 2"/>
              <a:buNone/>
              <a:defRPr/>
            </a:pPr>
            <a:endParaRPr lang="pl-PL" dirty="0"/>
          </a:p>
        </p:txBody>
      </p:sp>
      <p:pic>
        <p:nvPicPr>
          <p:cNvPr id="16387" name="Symbol zastępczy zawartości 3" descr="Felix Net i Nika"/>
          <p:cNvPicPr>
            <a:picLocks noGrp="1"/>
          </p:cNvPicPr>
          <p:nvPr>
            <p:ph sz="half" idx="1"/>
          </p:nvPr>
        </p:nvPicPr>
        <p:blipFill>
          <a:blip r:embed="rId2"/>
          <a:srcRect/>
          <a:stretch>
            <a:fillRect/>
          </a:stretch>
        </p:blipFill>
        <p:spPr>
          <a:xfrm>
            <a:off x="357188" y="214313"/>
            <a:ext cx="2990850" cy="2409825"/>
          </a:xfrm>
        </p:spPr>
      </p:pic>
    </p:spTree>
  </p:cSld>
  <p:clrMapOvr>
    <a:masterClrMapping/>
  </p:clrMapOvr>
  <p:transition advClick="0" advTm="20000">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142875" y="320675"/>
            <a:ext cx="2928938" cy="2965450"/>
          </a:xfrm>
        </p:spPr>
        <p:txBody>
          <a:bodyPr/>
          <a:lstStyle/>
          <a:p>
            <a:pPr eaLnBrk="1" fontAlgn="auto" hangingPunct="1">
              <a:spcAft>
                <a:spcPts val="0"/>
              </a:spcAft>
              <a:defRPr/>
            </a:pPr>
            <a:endParaRPr lang="pl-PL" dirty="0"/>
          </a:p>
        </p:txBody>
      </p:sp>
      <p:sp>
        <p:nvSpPr>
          <p:cNvPr id="6" name="Symbol zastępczy zawartości 5"/>
          <p:cNvSpPr>
            <a:spLocks noGrp="1"/>
          </p:cNvSpPr>
          <p:nvPr>
            <p:ph idx="1"/>
          </p:nvPr>
        </p:nvSpPr>
        <p:spPr>
          <a:xfrm>
            <a:off x="3071813" y="285750"/>
            <a:ext cx="4624387" cy="6170613"/>
          </a:xfrm>
        </p:spPr>
        <p:txBody>
          <a:bodyPr>
            <a:normAutofit fontScale="47500" lnSpcReduction="20000"/>
          </a:bodyPr>
          <a:lstStyle/>
          <a:p>
            <a:pPr marL="274320" indent="-274320" eaLnBrk="1" fontAlgn="auto" hangingPunct="1">
              <a:spcAft>
                <a:spcPts val="0"/>
              </a:spcAft>
              <a:buFont typeface="Wingdings 2"/>
              <a:buNone/>
              <a:defRPr/>
            </a:pPr>
            <a:r>
              <a:rPr lang="pl-PL" dirty="0" smtClean="0"/>
              <a:t>        Net Bielecki jest uczniem I klasy gimnazjum warszawskiego. Pochodzi z zamożnej rodziny. Mieszka z rodzicami na najwyższym piętrze dwudziestopiętrowego </a:t>
            </a:r>
            <a:r>
              <a:rPr lang="pl-PL" dirty="0" err="1" smtClean="0"/>
              <a:t>apartamentowca</a:t>
            </a:r>
            <a:r>
              <a:rPr lang="pl-PL" dirty="0" smtClean="0"/>
              <a:t> w centrum miasta. Mieszkanie jest nowocześnie urządzone, z przeszklonym pawilonem na ostatnim piętrze (z trawnikiem i ogrodem na dachu wieżowca). Pokój Neta przypomina bardziej pracownię komputerową niż zwykłe pomieszczenie nastolatka. Pełno w nim urządzeń i kabli.</a:t>
            </a:r>
            <a:br>
              <a:rPr lang="pl-PL" dirty="0" smtClean="0"/>
            </a:br>
            <a:r>
              <a:rPr lang="pl-PL" dirty="0" smtClean="0"/>
              <a:t>      Net to wysoki i szczupły chłopiec. Mówią na niego „chudzielec”. Na rozpoczęcie roku szkolnego ubrany był w luźne bojówki, z łańcuszkiem zwisającym przy pasku, w wytartej brązowej bluzie z kapturem. Ma  ciemnoblond włosy. Nosi jaskrawożółte okulary.</a:t>
            </a:r>
            <a:br>
              <a:rPr lang="pl-PL" dirty="0" smtClean="0"/>
            </a:br>
            <a:r>
              <a:rPr lang="pl-PL" dirty="0" smtClean="0"/>
              <a:t>      Doskonale rozumie się z Felixem i </a:t>
            </a:r>
            <a:r>
              <a:rPr lang="pl-PL" dirty="0" err="1" smtClean="0"/>
              <a:t>Niką</a:t>
            </a:r>
            <a:r>
              <a:rPr lang="pl-PL" dirty="0" smtClean="0"/>
              <a:t>. Jest bardzo pomysłowy, ma ścisły, logiczny umysł, który przejął po ojcu (a właściwie podkradł) program komputerowy „Manfred” (tata Neta, Marek Bielecki, uczestniczy w międzynarodowym programie ds. skonstruowania sztucznej inteligencji „AI” do codziennego zastosowania, m.in. do inteligentnego sterowania sygnalizacją świetlną w całym mieście). Nie lubi swojego imienia. Planuje studiować archeologię, pasjonuje się filmami z Indianą Jonesem. Jako jedyny w klasie zalicza test z informatyki. Sympatyzuje z </a:t>
            </a:r>
            <a:r>
              <a:rPr lang="pl-PL" dirty="0" err="1" smtClean="0"/>
              <a:t>Niką</a:t>
            </a:r>
            <a:r>
              <a:rPr lang="pl-PL" dirty="0" smtClean="0"/>
              <a:t>. Nosi ze sobą plecak z małym laptopem, starym telefonem komórkowym (wszystko „za hasłowane” i ulega destrukcji w przypadku kradzieży). Potrafi zdezorganizować pracę szkoły w pierwszy dzień nauki (z wykorzystaniem swojego komputera włączył dzwonek na lekcję). Z powodu niezrozumienia zabawnej sytuacji z „Manfredem” zostaje zdiagnozowany przez szkolnego lekarza na osobę z łagodną formą rozdwojenia osobowości. Jest bardzo dowcipny – kiedy babcia </a:t>
            </a:r>
            <a:r>
              <a:rPr lang="pl-PL" dirty="0" err="1" smtClean="0"/>
              <a:t>Lusia</a:t>
            </a:r>
            <a:r>
              <a:rPr lang="pl-PL" dirty="0" smtClean="0"/>
              <a:t> proponuje kolejną porcję pierników, odpowiada: „Wszystkie babcie muszą być opłacane przez dentystów. Już czuję, jak psują mi się zęby” (rozdział 4.).</a:t>
            </a:r>
            <a:br>
              <a:rPr lang="pl-PL" dirty="0" smtClean="0"/>
            </a:br>
            <a:r>
              <a:rPr lang="pl-PL" dirty="0" smtClean="0"/>
              <a:t>    Net to doskonały kolega i przyjaciel. Ma szalone pomysły, jest życzliwy i oddany. Można na nim polegać. Budzi sympatię. </a:t>
            </a:r>
          </a:p>
          <a:p>
            <a:pPr marL="274320" indent="-274320" eaLnBrk="1" fontAlgn="auto" hangingPunct="1">
              <a:spcAft>
                <a:spcPts val="0"/>
              </a:spcAft>
              <a:buFont typeface="Wingdings 2"/>
              <a:buChar char=""/>
              <a:defRPr/>
            </a:pPr>
            <a:endParaRPr lang="pl-PL" dirty="0"/>
          </a:p>
        </p:txBody>
      </p:sp>
      <p:pic>
        <p:nvPicPr>
          <p:cNvPr id="17411" name="Obraz 6" descr="Felix Net i Nika"/>
          <p:cNvPicPr>
            <a:picLocks noChangeAspect="1" noChangeArrowheads="1"/>
          </p:cNvPicPr>
          <p:nvPr/>
        </p:nvPicPr>
        <p:blipFill>
          <a:blip r:embed="rId2"/>
          <a:srcRect/>
          <a:stretch>
            <a:fillRect/>
          </a:stretch>
        </p:blipFill>
        <p:spPr bwMode="auto">
          <a:xfrm>
            <a:off x="142875" y="357188"/>
            <a:ext cx="2928938" cy="2857500"/>
          </a:xfrm>
          <a:prstGeom prst="rect">
            <a:avLst/>
          </a:prstGeom>
          <a:noFill/>
          <a:ln w="9525">
            <a:noFill/>
            <a:miter lim="800000"/>
            <a:headEnd/>
            <a:tailEnd/>
          </a:ln>
        </p:spPr>
      </p:pic>
    </p:spTree>
  </p:cSld>
  <p:clrMapOvr>
    <a:masterClrMapping/>
  </p:clrMapOvr>
  <p:transition advClick="0" advTm="20000">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7188" y="357188"/>
            <a:ext cx="2643187" cy="3214687"/>
          </a:xfrm>
        </p:spPr>
        <p:txBody>
          <a:bodyPr/>
          <a:lstStyle/>
          <a:p>
            <a:pPr eaLnBrk="1" fontAlgn="auto" hangingPunct="1">
              <a:spcAft>
                <a:spcPts val="0"/>
              </a:spcAft>
              <a:defRPr/>
            </a:pPr>
            <a:endParaRPr lang="pl-PL" dirty="0"/>
          </a:p>
        </p:txBody>
      </p:sp>
      <p:sp>
        <p:nvSpPr>
          <p:cNvPr id="3" name="Symbol zastępczy zawartości 2"/>
          <p:cNvSpPr>
            <a:spLocks noGrp="1"/>
          </p:cNvSpPr>
          <p:nvPr>
            <p:ph idx="1"/>
          </p:nvPr>
        </p:nvSpPr>
        <p:spPr>
          <a:xfrm>
            <a:off x="3429000" y="142875"/>
            <a:ext cx="4429125" cy="6313488"/>
          </a:xfrm>
        </p:spPr>
        <p:txBody>
          <a:bodyPr>
            <a:normAutofit fontScale="47500" lnSpcReduction="20000"/>
          </a:bodyPr>
          <a:lstStyle/>
          <a:p>
            <a:pPr marL="274320" indent="-274320" eaLnBrk="1" fontAlgn="auto" hangingPunct="1">
              <a:spcAft>
                <a:spcPts val="0"/>
              </a:spcAft>
              <a:buFont typeface="Wingdings 2"/>
              <a:buNone/>
              <a:defRPr/>
            </a:pPr>
            <a:r>
              <a:rPr lang="pl-PL" dirty="0" smtClean="0"/>
              <a:t/>
            </a:r>
            <a:br>
              <a:rPr lang="pl-PL" dirty="0" smtClean="0"/>
            </a:br>
            <a:r>
              <a:rPr lang="pl-PL" dirty="0" smtClean="0"/>
              <a:t>  </a:t>
            </a:r>
            <a:r>
              <a:rPr lang="pl-PL" dirty="0" err="1" smtClean="0"/>
              <a:t>Nika</a:t>
            </a:r>
            <a:r>
              <a:rPr lang="pl-PL" dirty="0" smtClean="0"/>
              <a:t> to 13-letnia uczennica klasy </a:t>
            </a:r>
            <a:r>
              <a:rPr lang="pl-PL" dirty="0" err="1" smtClean="0"/>
              <a:t>Ia</a:t>
            </a:r>
            <a:r>
              <a:rPr lang="pl-PL" dirty="0" smtClean="0"/>
              <a:t> gimnazjum w Warszawie, współtowarzysz przygód Felixa i Neta. Rodzice </a:t>
            </a:r>
            <a:r>
              <a:rPr lang="pl-PL" dirty="0" err="1" smtClean="0"/>
              <a:t>Niki</a:t>
            </a:r>
            <a:r>
              <a:rPr lang="pl-PL" dirty="0" smtClean="0"/>
              <a:t> nie żyją (jej mama zmarła, kiedy dziewczyna miała sześć lat, a tata zmarł 2 lata temu; jak mówi – jej tata był akwizytorem). Utrzymuje się z renty (ukryła fakt śmierci ojca, nie tylko przed urzędem, ale i swoimi przyjaciółmi). Mieszka w starej kamienicy, w skromnym małym mieszkanku (rozdział 3.) na warszawskiej Pradze. Jedynym przedmiotem „nowoczesnym” w jej mieszkaniu jest stara lodówka.</a:t>
            </a:r>
          </a:p>
          <a:p>
            <a:pPr marL="274320" indent="-274320" eaLnBrk="1" fontAlgn="auto" hangingPunct="1">
              <a:spcAft>
                <a:spcPts val="0"/>
              </a:spcAft>
              <a:buFont typeface="Wingdings 2"/>
              <a:buNone/>
              <a:defRPr/>
            </a:pPr>
            <a:r>
              <a:rPr lang="pl-PL" dirty="0" smtClean="0"/>
              <a:t>        Ma rude włosy i jest drobną, szczupłą dziewczyną. Dopóki nie spotka św. Mikołaja, chodzi bardzo skromnie ubrana, choć schludnie i czysto. W prezencie od Mikołaja dostaje nową kurtkę zimową z białym futerkiem na kołnierzu, kapturze i mankietach. Na obóz w górach bierze  ze sobą stare, niemal „zabytkowe” narty, należące do jej dziadka. Net nazwa je „drewnianymi deskami”, a Felix: „wyglądają, jakby należały do człowieka z </a:t>
            </a:r>
            <a:r>
              <a:rPr lang="pl-PL" dirty="0" err="1" smtClean="0"/>
              <a:t>Cro-Magnon</a:t>
            </a:r>
            <a:r>
              <a:rPr lang="pl-PL" dirty="0" smtClean="0"/>
              <a:t>” (rozdział 7.). </a:t>
            </a:r>
            <a:br>
              <a:rPr lang="pl-PL" dirty="0" smtClean="0"/>
            </a:br>
            <a:r>
              <a:rPr lang="pl-PL" dirty="0" smtClean="0"/>
              <a:t>       Poza Felixem i Netem nie ma innych bliskich sobie osób. Stwierdza: „jesteście moimi najbliższymi przyjaciółmi. Właściwie to poza wami nie ma nikogo, żadnej rodziny”. W rozmowie z Hieronimem, po przygodzie z gnomem, wyjaśnia, że udało im się znaleźć strażnika skarbu Świętopełka tylko dlatego, że nie chcieli robić tego z chciwości, a jedynie z ciekawości. Ma wyjątkowe zdolności telekinetyczne, umiejętność przewidywania i przeczuwania sytuacji (intuicja). Potrafi poruszyć na odległość robota na Marsie (rozdział 13.), wjechać na nartach pod górkę czy oswoić niedźwiedzia, by móc się przespać w jego norze (rozdział 7.). Jest  rozsądna, potrafi sama organizować swoje życie domowe i mądrze gospodarzyć pieniędzmi z renty. Ukrywa przed przyjaciółmi, że jest sierotą i mieszkała sama. </a:t>
            </a:r>
            <a:br>
              <a:rPr lang="pl-PL" dirty="0" smtClean="0"/>
            </a:br>
            <a:r>
              <a:rPr lang="pl-PL" dirty="0" smtClean="0"/>
              <a:t>    Jest bardzo lojalna wobec swoich przyjaciół. Oddana, dzielna, pomocna i życzliwa. Doskonały przyjaciel i powiernik tajemnic. </a:t>
            </a:r>
          </a:p>
          <a:p>
            <a:pPr marL="274320" indent="-274320" eaLnBrk="1" fontAlgn="auto" hangingPunct="1">
              <a:spcAft>
                <a:spcPts val="0"/>
              </a:spcAft>
              <a:buFont typeface="Wingdings 2"/>
              <a:buChar char=""/>
              <a:defRPr/>
            </a:pPr>
            <a:endParaRPr lang="pl-PL" dirty="0"/>
          </a:p>
        </p:txBody>
      </p:sp>
      <p:pic>
        <p:nvPicPr>
          <p:cNvPr id="18435" name="Obraz 3" descr="Felix Net i Nika"/>
          <p:cNvPicPr>
            <a:picLocks noChangeAspect="1" noChangeArrowheads="1"/>
          </p:cNvPicPr>
          <p:nvPr/>
        </p:nvPicPr>
        <p:blipFill>
          <a:blip r:embed="rId2"/>
          <a:srcRect/>
          <a:stretch>
            <a:fillRect/>
          </a:stretch>
        </p:blipFill>
        <p:spPr bwMode="auto">
          <a:xfrm>
            <a:off x="428625" y="142875"/>
            <a:ext cx="3000375" cy="3071813"/>
          </a:xfrm>
          <a:prstGeom prst="rect">
            <a:avLst/>
          </a:prstGeom>
          <a:noFill/>
          <a:ln w="9525">
            <a:noFill/>
            <a:miter lim="800000"/>
            <a:headEnd/>
            <a:tailEnd/>
          </a:ln>
        </p:spPr>
      </p:pic>
    </p:spTree>
  </p:cSld>
  <p:clrMapOvr>
    <a:masterClrMapping/>
  </p:clrMapOvr>
  <p:transition advClick="0" advTm="20000">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040"/>
            <a:ext cx="7239000" cy="751506"/>
          </a:xfrm>
        </p:spPr>
        <p:txBody>
          <a:bodyPr/>
          <a:lstStyle/>
          <a:p>
            <a:pPr eaLnBrk="1" fontAlgn="auto" hangingPunct="1">
              <a:spcAft>
                <a:spcPts val="0"/>
              </a:spcAft>
              <a:defRPr/>
            </a:pPr>
            <a:r>
              <a:rPr lang="pl-PL" dirty="0" smtClean="0"/>
              <a:t>Plan wydarzeń w lekturze</a:t>
            </a:r>
            <a:endParaRPr lang="pl-PL" dirty="0"/>
          </a:p>
        </p:txBody>
      </p:sp>
      <p:sp>
        <p:nvSpPr>
          <p:cNvPr id="19458" name="Symbol zastępczy zawartości 2"/>
          <p:cNvSpPr>
            <a:spLocks noGrp="1"/>
          </p:cNvSpPr>
          <p:nvPr>
            <p:ph idx="1"/>
          </p:nvPr>
        </p:nvSpPr>
        <p:spPr>
          <a:xfrm>
            <a:off x="357188" y="1143000"/>
            <a:ext cx="7339012" cy="5384800"/>
          </a:xfrm>
        </p:spPr>
        <p:txBody>
          <a:bodyPr/>
          <a:lstStyle/>
          <a:p>
            <a:pPr eaLnBrk="1" hangingPunct="1">
              <a:lnSpc>
                <a:spcPct val="80000"/>
              </a:lnSpc>
              <a:buFont typeface="Wingdings 2" pitchFamily="18" charset="2"/>
              <a:buNone/>
            </a:pPr>
            <a:r>
              <a:rPr lang="pl-PL" sz="1600" smtClean="0">
                <a:latin typeface="Cambria" pitchFamily="18" charset="0"/>
              </a:rPr>
              <a:t>1. Kradzież w banku.</a:t>
            </a:r>
          </a:p>
          <a:p>
            <a:pPr eaLnBrk="1" hangingPunct="1">
              <a:lnSpc>
                <a:spcPct val="80000"/>
              </a:lnSpc>
              <a:buFont typeface="Wingdings 2" pitchFamily="18" charset="2"/>
              <a:buNone/>
            </a:pPr>
            <a:r>
              <a:rPr lang="pl-PL" sz="1600" smtClean="0">
                <a:latin typeface="Cambria" pitchFamily="18" charset="0"/>
              </a:rPr>
              <a:t>2. Pierwszy dzień w gimnazjum – początek przyjaźni.</a:t>
            </a:r>
          </a:p>
          <a:p>
            <a:pPr eaLnBrk="1" hangingPunct="1">
              <a:lnSpc>
                <a:spcPct val="80000"/>
              </a:lnSpc>
              <a:buFont typeface="Wingdings 2" pitchFamily="18" charset="2"/>
              <a:buNone/>
            </a:pPr>
            <a:r>
              <a:rPr lang="pl-PL" sz="1600" smtClean="0">
                <a:latin typeface="Cambria" pitchFamily="18" charset="0"/>
              </a:rPr>
              <a:t>3. Baza na szkolnym strychu.</a:t>
            </a:r>
          </a:p>
          <a:p>
            <a:pPr eaLnBrk="1" hangingPunct="1">
              <a:lnSpc>
                <a:spcPct val="80000"/>
              </a:lnSpc>
              <a:buFont typeface="Wingdings 2" pitchFamily="18" charset="2"/>
              <a:buNone/>
            </a:pPr>
            <a:r>
              <a:rPr lang="pl-PL" sz="1600" smtClean="0">
                <a:latin typeface="Cambria" pitchFamily="18" charset="0"/>
              </a:rPr>
              <a:t>4. Zdemaskowanie szkolnych złodziejaszków.</a:t>
            </a:r>
          </a:p>
          <a:p>
            <a:pPr eaLnBrk="1" hangingPunct="1">
              <a:lnSpc>
                <a:spcPct val="80000"/>
              </a:lnSpc>
              <a:buFont typeface="Wingdings 2" pitchFamily="18" charset="2"/>
              <a:buNone/>
            </a:pPr>
            <a:r>
              <a:rPr lang="pl-PL" sz="1600" smtClean="0">
                <a:latin typeface="Cambria" pitchFamily="18" charset="0"/>
              </a:rPr>
              <a:t>5. Pościg za furgonetką Gangu Niewidzialnych Ludzi.</a:t>
            </a:r>
          </a:p>
          <a:p>
            <a:pPr eaLnBrk="1" hangingPunct="1">
              <a:lnSpc>
                <a:spcPct val="80000"/>
              </a:lnSpc>
              <a:buFont typeface="Wingdings 2" pitchFamily="18" charset="2"/>
              <a:buNone/>
            </a:pPr>
            <a:r>
              <a:rPr lang="pl-PL" sz="1600" smtClean="0">
                <a:latin typeface="Cambria" pitchFamily="18" charset="0"/>
              </a:rPr>
              <a:t>6. Prezentacja Manfreda.</a:t>
            </a:r>
          </a:p>
          <a:p>
            <a:pPr eaLnBrk="1" hangingPunct="1">
              <a:lnSpc>
                <a:spcPct val="80000"/>
              </a:lnSpc>
              <a:buFont typeface="Wingdings 2" pitchFamily="18" charset="2"/>
              <a:buNone/>
            </a:pPr>
            <a:r>
              <a:rPr lang="pl-PL" sz="1600" smtClean="0">
                <a:latin typeface="Cambria" pitchFamily="18" charset="0"/>
              </a:rPr>
              <a:t>7. Rozwiązanie problemu korków w mieście.</a:t>
            </a:r>
          </a:p>
          <a:p>
            <a:pPr eaLnBrk="1" hangingPunct="1">
              <a:lnSpc>
                <a:spcPct val="80000"/>
              </a:lnSpc>
              <a:buFont typeface="Wingdings 2" pitchFamily="18" charset="2"/>
              <a:buNone/>
            </a:pPr>
            <a:r>
              <a:rPr lang="pl-PL" sz="1600" smtClean="0">
                <a:latin typeface="Cambria" pitchFamily="18" charset="0"/>
              </a:rPr>
              <a:t>8. Nawiedzony strych.</a:t>
            </a:r>
          </a:p>
          <a:p>
            <a:pPr eaLnBrk="1" hangingPunct="1">
              <a:lnSpc>
                <a:spcPct val="80000"/>
              </a:lnSpc>
              <a:buFont typeface="Wingdings 2" pitchFamily="18" charset="2"/>
              <a:buNone/>
            </a:pPr>
            <a:r>
              <a:rPr lang="pl-PL" sz="1600" smtClean="0">
                <a:latin typeface="Cambria" pitchFamily="18" charset="0"/>
              </a:rPr>
              <a:t>9. Nawiązanie kontaktu z duchami.</a:t>
            </a:r>
          </a:p>
          <a:p>
            <a:pPr eaLnBrk="1" hangingPunct="1">
              <a:lnSpc>
                <a:spcPct val="80000"/>
              </a:lnSpc>
              <a:buFont typeface="Wingdings 2" pitchFamily="18" charset="2"/>
              <a:buNone/>
            </a:pPr>
            <a:r>
              <a:rPr lang="pl-PL" sz="1600" smtClean="0">
                <a:latin typeface="Cambria" pitchFamily="18" charset="0"/>
              </a:rPr>
              <a:t>10. Odnalezienie wraku samolotu.</a:t>
            </a:r>
          </a:p>
          <a:p>
            <a:pPr eaLnBrk="1" hangingPunct="1">
              <a:lnSpc>
                <a:spcPct val="80000"/>
              </a:lnSpc>
              <a:buFont typeface="Wingdings 2" pitchFamily="18" charset="2"/>
              <a:buNone/>
            </a:pPr>
            <a:r>
              <a:rPr lang="pl-PL" sz="1600" smtClean="0">
                <a:latin typeface="Cambria" pitchFamily="18" charset="0"/>
              </a:rPr>
              <a:t>11. List do prezydenta Warszawy.</a:t>
            </a:r>
          </a:p>
          <a:p>
            <a:pPr eaLnBrk="1" hangingPunct="1">
              <a:lnSpc>
                <a:spcPct val="80000"/>
              </a:lnSpc>
              <a:buFont typeface="Wingdings 2" pitchFamily="18" charset="2"/>
              <a:buNone/>
            </a:pPr>
            <a:r>
              <a:rPr lang="pl-PL" sz="1600" smtClean="0">
                <a:latin typeface="Cambria" pitchFamily="18" charset="0"/>
              </a:rPr>
              <a:t>12. Zamek na Kociej Skale – skarb księcia Świętopełka.</a:t>
            </a:r>
          </a:p>
          <a:p>
            <a:pPr eaLnBrk="1" hangingPunct="1">
              <a:lnSpc>
                <a:spcPct val="80000"/>
              </a:lnSpc>
              <a:buFont typeface="Wingdings 2" pitchFamily="18" charset="2"/>
              <a:buNone/>
            </a:pPr>
            <a:r>
              <a:rPr lang="pl-PL" sz="1600" smtClean="0">
                <a:latin typeface="Cambria" pitchFamily="18" charset="0"/>
              </a:rPr>
              <a:t>13. Odnalezienie skrzyni ze skarbami zrabowanymi przez Niemców.</a:t>
            </a:r>
          </a:p>
          <a:p>
            <a:pPr eaLnBrk="1" hangingPunct="1">
              <a:lnSpc>
                <a:spcPct val="80000"/>
              </a:lnSpc>
              <a:buFont typeface="Wingdings 2" pitchFamily="18" charset="2"/>
              <a:buNone/>
            </a:pPr>
            <a:r>
              <a:rPr lang="pl-PL" sz="1600" smtClean="0">
                <a:latin typeface="Cambria" pitchFamily="18" charset="0"/>
              </a:rPr>
              <a:t>14. Wizyta Świętego Mikołaja.</a:t>
            </a:r>
          </a:p>
          <a:p>
            <a:pPr eaLnBrk="1" hangingPunct="1">
              <a:lnSpc>
                <a:spcPct val="80000"/>
              </a:lnSpc>
              <a:buFont typeface="Wingdings 2" pitchFamily="18" charset="2"/>
              <a:buNone/>
            </a:pPr>
            <a:r>
              <a:rPr lang="pl-PL" sz="1600" smtClean="0">
                <a:latin typeface="Cambria" pitchFamily="18" charset="0"/>
              </a:rPr>
              <a:t>15. Wigilijna wieczerza w domach Felixa i Neta.</a:t>
            </a:r>
          </a:p>
          <a:p>
            <a:pPr eaLnBrk="1" hangingPunct="1">
              <a:lnSpc>
                <a:spcPct val="80000"/>
              </a:lnSpc>
              <a:buFont typeface="Wingdings 2" pitchFamily="18" charset="2"/>
              <a:buNone/>
            </a:pPr>
            <a:r>
              <a:rPr lang="pl-PL" sz="1600" smtClean="0">
                <a:latin typeface="Cambria" pitchFamily="18" charset="0"/>
              </a:rPr>
              <a:t>16. Ferie w Zakopanem.</a:t>
            </a:r>
          </a:p>
          <a:p>
            <a:pPr eaLnBrk="1" hangingPunct="1">
              <a:lnSpc>
                <a:spcPct val="80000"/>
              </a:lnSpc>
              <a:buFont typeface="Wingdings 2" pitchFamily="18" charset="2"/>
              <a:buNone/>
            </a:pPr>
            <a:r>
              <a:rPr lang="pl-PL" sz="1600" smtClean="0">
                <a:latin typeface="Cambria" pitchFamily="18" charset="0"/>
              </a:rPr>
              <a:t>17. Szalony zjazd Niki.</a:t>
            </a:r>
          </a:p>
          <a:p>
            <a:pPr eaLnBrk="1" hangingPunct="1">
              <a:lnSpc>
                <a:spcPct val="80000"/>
              </a:lnSpc>
              <a:buFont typeface="Wingdings 2" pitchFamily="18" charset="2"/>
              <a:buNone/>
            </a:pPr>
            <a:r>
              <a:rPr lang="pl-PL" sz="1600" smtClean="0">
                <a:latin typeface="Cambria" pitchFamily="18" charset="0"/>
              </a:rPr>
              <a:t>18. Akcja poszukiwawcza.</a:t>
            </a:r>
          </a:p>
          <a:p>
            <a:pPr eaLnBrk="1" hangingPunct="1">
              <a:lnSpc>
                <a:spcPct val="80000"/>
              </a:lnSpc>
              <a:buFont typeface="Wingdings 2" pitchFamily="18" charset="2"/>
              <a:buNone/>
            </a:pPr>
            <a:endParaRPr lang="pl-PL" sz="1600" smtClean="0">
              <a:latin typeface="Cambria" pitchFamily="18" charset="0"/>
            </a:endParaRPr>
          </a:p>
          <a:p>
            <a:pPr eaLnBrk="1" hangingPunct="1">
              <a:lnSpc>
                <a:spcPct val="80000"/>
              </a:lnSpc>
              <a:buFont typeface="Wingdings 2" pitchFamily="18" charset="2"/>
              <a:buNone/>
            </a:pPr>
            <a:endParaRPr lang="pl-PL" sz="700" smtClean="0">
              <a:latin typeface="Cambria" pitchFamily="18" charset="0"/>
            </a:endParaRPr>
          </a:p>
        </p:txBody>
      </p:sp>
    </p:spTree>
  </p:cSld>
  <p:clrMapOvr>
    <a:masterClrMapping/>
  </p:clrMapOvr>
  <p:transition advTm="15000">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flipV="1">
            <a:off x="457200" y="274638"/>
            <a:ext cx="7239000" cy="46037"/>
          </a:xfrm>
        </p:spPr>
        <p:txBody>
          <a:bodyPr>
            <a:normAutofit fontScale="90000"/>
          </a:bodyPr>
          <a:lstStyle/>
          <a:p>
            <a:pPr eaLnBrk="1" fontAlgn="auto" hangingPunct="1">
              <a:spcAft>
                <a:spcPts val="0"/>
              </a:spcAft>
              <a:defRPr/>
            </a:pPr>
            <a:endParaRPr lang="pl-PL" dirty="0"/>
          </a:p>
        </p:txBody>
      </p:sp>
      <p:sp>
        <p:nvSpPr>
          <p:cNvPr id="20482" name="Symbol zastępczy zawartości 2"/>
          <p:cNvSpPr>
            <a:spLocks noGrp="1"/>
          </p:cNvSpPr>
          <p:nvPr>
            <p:ph idx="1"/>
          </p:nvPr>
        </p:nvSpPr>
        <p:spPr>
          <a:xfrm>
            <a:off x="285750" y="571500"/>
            <a:ext cx="7410450" cy="5884863"/>
          </a:xfrm>
        </p:spPr>
        <p:txBody>
          <a:bodyPr/>
          <a:lstStyle/>
          <a:p>
            <a:pPr eaLnBrk="1" hangingPunct="1">
              <a:buFont typeface="Wingdings 2" pitchFamily="18" charset="2"/>
              <a:buNone/>
            </a:pPr>
            <a:r>
              <a:rPr lang="pl-PL" sz="1600" smtClean="0">
                <a:latin typeface="Cambria" pitchFamily="18" charset="0"/>
              </a:rPr>
              <a:t>19. Dziwne zdarzenia w lesie.</a:t>
            </a:r>
          </a:p>
          <a:p>
            <a:pPr eaLnBrk="1" hangingPunct="1">
              <a:buFont typeface="Wingdings 2" pitchFamily="18" charset="2"/>
              <a:buNone/>
            </a:pPr>
            <a:r>
              <a:rPr lang="pl-PL" sz="1600" smtClean="0">
                <a:latin typeface="Cambria" pitchFamily="18" charset="0"/>
              </a:rPr>
              <a:t>20. Tajemnica Niki.</a:t>
            </a:r>
          </a:p>
          <a:p>
            <a:pPr eaLnBrk="1" hangingPunct="1">
              <a:buFont typeface="Wingdings 2" pitchFamily="18" charset="2"/>
              <a:buNone/>
            </a:pPr>
            <a:r>
              <a:rPr lang="pl-PL" sz="1600" smtClean="0">
                <a:latin typeface="Cambria" pitchFamily="18" charset="0"/>
              </a:rPr>
              <a:t>21. Na tropie UFO.</a:t>
            </a:r>
          </a:p>
          <a:p>
            <a:pPr eaLnBrk="1" hangingPunct="1">
              <a:buFont typeface="Wingdings 2" pitchFamily="18" charset="2"/>
              <a:buNone/>
            </a:pPr>
            <a:r>
              <a:rPr lang="pl-PL" sz="1600" smtClean="0">
                <a:latin typeface="Cambria" pitchFamily="18" charset="0"/>
              </a:rPr>
              <a:t>22. Tajny projekt pana Polona.</a:t>
            </a:r>
          </a:p>
          <a:p>
            <a:pPr eaLnBrk="1" hangingPunct="1">
              <a:buFont typeface="Wingdings 2" pitchFamily="18" charset="2"/>
              <a:buNone/>
            </a:pPr>
            <a:r>
              <a:rPr lang="pl-PL" sz="1600" smtClean="0">
                <a:latin typeface="Cambria" pitchFamily="18" charset="0"/>
              </a:rPr>
              <a:t>23. Zeszyt profesora Kuszmińskiego.</a:t>
            </a:r>
          </a:p>
          <a:p>
            <a:pPr eaLnBrk="1" hangingPunct="1">
              <a:buFont typeface="Wingdings 2" pitchFamily="18" charset="2"/>
              <a:buNone/>
            </a:pPr>
            <a:r>
              <a:rPr lang="pl-PL" sz="1600" smtClean="0">
                <a:latin typeface="Cambria" pitchFamily="18" charset="0"/>
              </a:rPr>
              <a:t>24. 50. piętro Silver Tower.</a:t>
            </a:r>
          </a:p>
          <a:p>
            <a:pPr eaLnBrk="1" hangingPunct="1">
              <a:buFont typeface="Wingdings 2" pitchFamily="18" charset="2"/>
              <a:buNone/>
            </a:pPr>
            <a:r>
              <a:rPr lang="pl-PL" sz="1600" smtClean="0">
                <a:latin typeface="Cambria" pitchFamily="18" charset="0"/>
              </a:rPr>
              <a:t>25. Spotkanie z Mortenem.</a:t>
            </a:r>
          </a:p>
          <a:p>
            <a:pPr eaLnBrk="1" hangingPunct="1">
              <a:buFont typeface="Wingdings 2" pitchFamily="18" charset="2"/>
              <a:buNone/>
            </a:pPr>
            <a:r>
              <a:rPr lang="pl-PL" sz="1600" smtClean="0">
                <a:latin typeface="Cambria" pitchFamily="18" charset="0"/>
              </a:rPr>
              <a:t>26. Walka o życie.</a:t>
            </a:r>
          </a:p>
          <a:p>
            <a:pPr eaLnBrk="1" hangingPunct="1">
              <a:buFont typeface="Wingdings 2" pitchFamily="18" charset="2"/>
              <a:buNone/>
            </a:pPr>
            <a:r>
              <a:rPr lang="pl-PL" sz="1600" smtClean="0">
                <a:latin typeface="Cambria" pitchFamily="18" charset="0"/>
              </a:rPr>
              <a:t>27. Odzyskanie notatek profesora.</a:t>
            </a:r>
          </a:p>
          <a:p>
            <a:pPr eaLnBrk="1" hangingPunct="1">
              <a:buFont typeface="Wingdings 2" pitchFamily="18" charset="2"/>
              <a:buNone/>
            </a:pPr>
            <a:r>
              <a:rPr lang="pl-PL" sz="1600" smtClean="0">
                <a:latin typeface="Cambria" pitchFamily="18" charset="0"/>
              </a:rPr>
              <a:t>28. Ostateczne starcie z szefem gangu.</a:t>
            </a:r>
          </a:p>
          <a:p>
            <a:pPr eaLnBrk="1" hangingPunct="1">
              <a:buFont typeface="Wingdings 2" pitchFamily="18" charset="2"/>
              <a:buNone/>
            </a:pPr>
            <a:r>
              <a:rPr lang="pl-PL" sz="1600" smtClean="0">
                <a:latin typeface="Cambria" pitchFamily="18" charset="0"/>
              </a:rPr>
              <a:t>29. Przedświąteczna akademia szkolna – ośmieszenie Marcela.</a:t>
            </a:r>
          </a:p>
          <a:p>
            <a:pPr eaLnBrk="1" hangingPunct="1">
              <a:buFont typeface="Wingdings 2" pitchFamily="18" charset="2"/>
              <a:buNone/>
            </a:pPr>
            <a:r>
              <a:rPr lang="pl-PL" sz="1600" smtClean="0">
                <a:latin typeface="Cambria" pitchFamily="18" charset="0"/>
              </a:rPr>
              <a:t>30. Transmisja z Marsa.</a:t>
            </a:r>
          </a:p>
          <a:p>
            <a:pPr eaLnBrk="1" hangingPunct="1">
              <a:buFont typeface="Wingdings 2" pitchFamily="18" charset="2"/>
              <a:buNone/>
            </a:pPr>
            <a:r>
              <a:rPr lang="pl-PL" sz="1600" smtClean="0">
                <a:latin typeface="Cambria" pitchFamily="18" charset="0"/>
              </a:rPr>
              <a:t>31. Uhonorowanie Felixa, Neta i Niki.</a:t>
            </a:r>
            <a:endParaRPr lang="pl-PL" sz="1600" smtClean="0"/>
          </a:p>
        </p:txBody>
      </p:sp>
    </p:spTree>
  </p:cSld>
  <p:clrMapOvr>
    <a:masterClrMapping/>
  </p:clrMapOvr>
  <p:transition advClick="0" advTm="15000">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flipV="1">
            <a:off x="457200" y="274638"/>
            <a:ext cx="7239000" cy="46037"/>
          </a:xfrm>
        </p:spPr>
        <p:txBody>
          <a:bodyPr>
            <a:normAutofit fontScale="90000"/>
          </a:bodyPr>
          <a:lstStyle/>
          <a:p>
            <a:pPr eaLnBrk="1" fontAlgn="auto" hangingPunct="1">
              <a:spcAft>
                <a:spcPts val="0"/>
              </a:spcAft>
              <a:defRPr/>
            </a:pPr>
            <a:endParaRPr lang="pl-PL" dirty="0"/>
          </a:p>
        </p:txBody>
      </p:sp>
      <p:sp>
        <p:nvSpPr>
          <p:cNvPr id="21506" name="Symbol zastępczy zawartości 2"/>
          <p:cNvSpPr>
            <a:spLocks noGrp="1"/>
          </p:cNvSpPr>
          <p:nvPr>
            <p:ph idx="1"/>
          </p:nvPr>
        </p:nvSpPr>
        <p:spPr>
          <a:xfrm>
            <a:off x="285750" y="214313"/>
            <a:ext cx="7410450" cy="6242050"/>
          </a:xfrm>
        </p:spPr>
        <p:txBody>
          <a:bodyPr/>
          <a:lstStyle/>
          <a:p>
            <a:pPr eaLnBrk="1" hangingPunct="1">
              <a:buFont typeface="Wingdings 2" pitchFamily="18" charset="2"/>
              <a:buNone/>
            </a:pPr>
            <a:r>
              <a:rPr lang="pl-PL" sz="1600" smtClean="0">
                <a:latin typeface="Cambria" pitchFamily="18" charset="0"/>
              </a:rPr>
              <a:t>            W gimnazjum im. Stefana Kuszmińskiego rozpoczyna się rok szkolny . Uczniowie zbierali się na sali gimnastycznej na uroczystości , podczas której  przemawiał dyrektor  Stokrotka. Felix znudzony przemową wyszedł na korytarz,  napadli na niego chuligani( wcześniej jeszcze nie znani przez niego Marcel oraz Ruben) i zabrali mu kieszonkowe. Szukając swojej sali spotyka Neta.  Okazało się że chodzą  do  jednej klasy  1a , więc razem udali się na zajęcia . Po drodze spotkali jeszcze rudowłosą  dziewczynkę , Nikę . Trójka znajomych szybko  się ze sobą zaprzyjaźniła. Pierwszym ich wspólnym zadaniem była obrona przed chuliganami ( Marcelem i Rubenem), którzy zabierali uczniom różne rzeczy i pieniądze. Dzięki  pomysłowości i sprytowi udało  się przyjaciołom znaleźć składzik ukradzionych rzeczy i zdemaskować kolegów .  Dzieci odzyskały ukradzione przez łobuzów rzeczy .</a:t>
            </a:r>
          </a:p>
          <a:p>
            <a:pPr eaLnBrk="1" hangingPunct="1">
              <a:buFont typeface="Wingdings 2" pitchFamily="18" charset="2"/>
              <a:buNone/>
            </a:pPr>
            <a:r>
              <a:rPr lang="pl-PL" sz="1600" smtClean="0">
                <a:latin typeface="Cambria" pitchFamily="18" charset="0"/>
              </a:rPr>
              <a:t>            Net pracował  nad inteligentnym programem Manfredem. Niestety program  uciekł  do internetu . Pewnego dnia Nika zakomunikowała przyjaciołom, że  w szkole straszy. W kwaterze , znajdującej się na strychu , był szkielet  , który zaczął się ruszać. Zaczęli poszukiwać informacji  o duchach. Udało im się porozmawiać z duchami . Okazało się , że w zniszczonej części strychu leży wrak kabiny samolotu z czasów wojny , w którym były ciała lotnika , jego  żony i córki.  Zagadka została rozwiązana .</a:t>
            </a:r>
          </a:p>
          <a:p>
            <a:pPr eaLnBrk="1" hangingPunct="1">
              <a:buFont typeface="Wingdings 2" pitchFamily="18" charset="2"/>
              <a:buNone/>
            </a:pPr>
            <a:r>
              <a:rPr lang="pl-PL" sz="1600" smtClean="0">
                <a:latin typeface="Cambria" pitchFamily="18" charset="0"/>
              </a:rPr>
              <a:t>            Klasa 1a wybrała się na wycieczkę  do Zamku na Kociej Skale . Przewodnik opowiedział im o skarbie księcia Świętopełka . Przyjaciele wykorzystali okazje , by odłączyć się od grupy i spotkali gnoma- strażnika skarbu. Postanowili skarb odnaleźć . Przypomnieli sobie opowieści  babci Lusi o skarbie ukrytym przez Niemców podczas oblężenia pod kościołem św. Józefa.</a:t>
            </a:r>
          </a:p>
        </p:txBody>
      </p:sp>
    </p:spTree>
  </p:cSld>
  <p:clrMapOvr>
    <a:masterClrMapping/>
  </p:clrMapOvr>
  <p:transition advClick="0" advTm="30000">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gaty">
  <a:themeElements>
    <a:clrScheme name="Bogaty">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Bogaty">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ogaty">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Bogaty">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Opulent</Template>
  <TotalTime>267</TotalTime>
  <Words>1135</Words>
  <Application>Microsoft Office PowerPoint</Application>
  <PresentationFormat>Pokaz na ekranie (4:3)</PresentationFormat>
  <Paragraphs>55</Paragraphs>
  <Slides>14</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14</vt:i4>
      </vt:variant>
    </vt:vector>
  </HeadingPairs>
  <TitlesOfParts>
    <vt:vector size="20" baseType="lpstr">
      <vt:lpstr>Arial</vt:lpstr>
      <vt:lpstr>Cambria</vt:lpstr>
      <vt:lpstr>Trebuchet MS</vt:lpstr>
      <vt:lpstr>Wingdings</vt:lpstr>
      <vt:lpstr>Wingdings 2</vt:lpstr>
      <vt:lpstr>Bogaty</vt:lpstr>
      <vt:lpstr>Felix , Net i Nika oraz Gang Niewidzialnych Ludzi</vt:lpstr>
      <vt:lpstr>Wprowadzenie  do prezentacji</vt:lpstr>
      <vt:lpstr>Oto oni główni bohaterowie lektury</vt:lpstr>
      <vt:lpstr>Prezentacja programu PowerPoint</vt:lpstr>
      <vt:lpstr>Prezentacja programu PowerPoint</vt:lpstr>
      <vt:lpstr>Prezentacja programu PowerPoint</vt:lpstr>
      <vt:lpstr>Plan wydarzeń w lekturze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Koniec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Felix , Net i Nika oraz Gang Niewidzialnych Ludzi</dc:title>
  <dc:creator>apawlowski75@wp.pl</dc:creator>
  <cp:lastModifiedBy>biblioteka</cp:lastModifiedBy>
  <cp:revision>28</cp:revision>
  <dcterms:created xsi:type="dcterms:W3CDTF">2020-11-19T21:46:26Z</dcterms:created>
  <dcterms:modified xsi:type="dcterms:W3CDTF">2021-02-09T10:19:02Z</dcterms:modified>
</cp:coreProperties>
</file>