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169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Override PartName="/ppt/slides/slide165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s/slide166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55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s/slide144.xml" ContentType="application/vnd.openxmlformats-officedocument.presentationml.slide+xml"/>
  <Override PartName="/ppt/slides/slide162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theme/themeOverride3.xml" ContentType="application/vnd.openxmlformats-officedocument.themeOverr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167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s/slide163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170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theme/themeOverride4.xml" ContentType="application/vnd.openxmlformats-officedocument.themeOverr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s/slide168.xml" ContentType="application/vnd.openxmlformats-officedocument.presentationml.slide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171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173"/>
  </p:notesMasterIdLst>
  <p:sldIdLst>
    <p:sldId id="342" r:id="rId2"/>
    <p:sldId id="494" r:id="rId3"/>
    <p:sldId id="264" r:id="rId4"/>
    <p:sldId id="497" r:id="rId5"/>
    <p:sldId id="498" r:id="rId6"/>
    <p:sldId id="461" r:id="rId7"/>
    <p:sldId id="499" r:id="rId8"/>
    <p:sldId id="329" r:id="rId9"/>
    <p:sldId id="503" r:id="rId10"/>
    <p:sldId id="500" r:id="rId11"/>
    <p:sldId id="501" r:id="rId12"/>
    <p:sldId id="496" r:id="rId13"/>
    <p:sldId id="495" r:id="rId14"/>
    <p:sldId id="462" r:id="rId15"/>
    <p:sldId id="506" r:id="rId16"/>
    <p:sldId id="504" r:id="rId17"/>
    <p:sldId id="505" r:id="rId18"/>
    <p:sldId id="463" r:id="rId19"/>
    <p:sldId id="343" r:id="rId20"/>
    <p:sldId id="502" r:id="rId21"/>
    <p:sldId id="334" r:id="rId22"/>
    <p:sldId id="345" r:id="rId23"/>
    <p:sldId id="356" r:id="rId24"/>
    <p:sldId id="344" r:id="rId25"/>
    <p:sldId id="346" r:id="rId26"/>
    <p:sldId id="493" r:id="rId27"/>
    <p:sldId id="268" r:id="rId28"/>
    <p:sldId id="348" r:id="rId29"/>
    <p:sldId id="350" r:id="rId30"/>
    <p:sldId id="337" r:id="rId31"/>
    <p:sldId id="352" r:id="rId32"/>
    <p:sldId id="351" r:id="rId33"/>
    <p:sldId id="335" r:id="rId34"/>
    <p:sldId id="314" r:id="rId35"/>
    <p:sldId id="291" r:id="rId36"/>
    <p:sldId id="266" r:id="rId37"/>
    <p:sldId id="269" r:id="rId38"/>
    <p:sldId id="353" r:id="rId39"/>
    <p:sldId id="328" r:id="rId40"/>
    <p:sldId id="369" r:id="rId41"/>
    <p:sldId id="490" r:id="rId42"/>
    <p:sldId id="340" r:id="rId43"/>
    <p:sldId id="484" r:id="rId44"/>
    <p:sldId id="354" r:id="rId45"/>
    <p:sldId id="355" r:id="rId46"/>
    <p:sldId id="357" r:id="rId47"/>
    <p:sldId id="358" r:id="rId48"/>
    <p:sldId id="370" r:id="rId49"/>
    <p:sldId id="359" r:id="rId50"/>
    <p:sldId id="360" r:id="rId51"/>
    <p:sldId id="368" r:id="rId52"/>
    <p:sldId id="366" r:id="rId53"/>
    <p:sldId id="365" r:id="rId54"/>
    <p:sldId id="364" r:id="rId55"/>
    <p:sldId id="367" r:id="rId56"/>
    <p:sldId id="362" r:id="rId57"/>
    <p:sldId id="363" r:id="rId58"/>
    <p:sldId id="361" r:id="rId59"/>
    <p:sldId id="378" r:id="rId60"/>
    <p:sldId id="377" r:id="rId61"/>
    <p:sldId id="376" r:id="rId62"/>
    <p:sldId id="375" r:id="rId63"/>
    <p:sldId id="374" r:id="rId64"/>
    <p:sldId id="379" r:id="rId65"/>
    <p:sldId id="380" r:id="rId66"/>
    <p:sldId id="373" r:id="rId67"/>
    <p:sldId id="371" r:id="rId68"/>
    <p:sldId id="381" r:id="rId69"/>
    <p:sldId id="382" r:id="rId70"/>
    <p:sldId id="492" r:id="rId71"/>
    <p:sldId id="383" r:id="rId72"/>
    <p:sldId id="372" r:id="rId73"/>
    <p:sldId id="349" r:id="rId74"/>
    <p:sldId id="385" r:id="rId75"/>
    <p:sldId id="386" r:id="rId76"/>
    <p:sldId id="480" r:id="rId77"/>
    <p:sldId id="491" r:id="rId78"/>
    <p:sldId id="465" r:id="rId79"/>
    <p:sldId id="481" r:id="rId80"/>
    <p:sldId id="387" r:id="rId81"/>
    <p:sldId id="388" r:id="rId82"/>
    <p:sldId id="390" r:id="rId83"/>
    <p:sldId id="483" r:id="rId84"/>
    <p:sldId id="389" r:id="rId85"/>
    <p:sldId id="398" r:id="rId86"/>
    <p:sldId id="396" r:id="rId87"/>
    <p:sldId id="395" r:id="rId88"/>
    <p:sldId id="394" r:id="rId89"/>
    <p:sldId id="393" r:id="rId90"/>
    <p:sldId id="392" r:id="rId91"/>
    <p:sldId id="391" r:id="rId92"/>
    <p:sldId id="397" r:id="rId93"/>
    <p:sldId id="402" r:id="rId94"/>
    <p:sldId id="401" r:id="rId95"/>
    <p:sldId id="403" r:id="rId96"/>
    <p:sldId id="407" r:id="rId97"/>
    <p:sldId id="408" r:id="rId98"/>
    <p:sldId id="406" r:id="rId99"/>
    <p:sldId id="405" r:id="rId100"/>
    <p:sldId id="404" r:id="rId101"/>
    <p:sldId id="399" r:id="rId102"/>
    <p:sldId id="409" r:id="rId103"/>
    <p:sldId id="400" r:id="rId104"/>
    <p:sldId id="414" r:id="rId105"/>
    <p:sldId id="410" r:id="rId106"/>
    <p:sldId id="412" r:id="rId107"/>
    <p:sldId id="413" r:id="rId108"/>
    <p:sldId id="475" r:id="rId109"/>
    <p:sldId id="415" r:id="rId110"/>
    <p:sldId id="416" r:id="rId111"/>
    <p:sldId id="411" r:id="rId112"/>
    <p:sldId id="419" r:id="rId113"/>
    <p:sldId id="418" r:id="rId114"/>
    <p:sldId id="427" r:id="rId115"/>
    <p:sldId id="417" r:id="rId116"/>
    <p:sldId id="430" r:id="rId117"/>
    <p:sldId id="429" r:id="rId118"/>
    <p:sldId id="428" r:id="rId119"/>
    <p:sldId id="426" r:id="rId120"/>
    <p:sldId id="425" r:id="rId121"/>
    <p:sldId id="489" r:id="rId122"/>
    <p:sldId id="424" r:id="rId123"/>
    <p:sldId id="464" r:id="rId124"/>
    <p:sldId id="423" r:id="rId125"/>
    <p:sldId id="422" r:id="rId126"/>
    <p:sldId id="421" r:id="rId127"/>
    <p:sldId id="437" r:id="rId128"/>
    <p:sldId id="439" r:id="rId129"/>
    <p:sldId id="435" r:id="rId130"/>
    <p:sldId id="436" r:id="rId131"/>
    <p:sldId id="433" r:id="rId132"/>
    <p:sldId id="434" r:id="rId133"/>
    <p:sldId id="420" r:id="rId134"/>
    <p:sldId id="438" r:id="rId135"/>
    <p:sldId id="432" r:id="rId136"/>
    <p:sldId id="431" r:id="rId137"/>
    <p:sldId id="444" r:id="rId138"/>
    <p:sldId id="443" r:id="rId139"/>
    <p:sldId id="442" r:id="rId140"/>
    <p:sldId id="441" r:id="rId141"/>
    <p:sldId id="449" r:id="rId142"/>
    <p:sldId id="482" r:id="rId143"/>
    <p:sldId id="466" r:id="rId144"/>
    <p:sldId id="448" r:id="rId145"/>
    <p:sldId id="450" r:id="rId146"/>
    <p:sldId id="486" r:id="rId147"/>
    <p:sldId id="447" r:id="rId148"/>
    <p:sldId id="454" r:id="rId149"/>
    <p:sldId id="452" r:id="rId150"/>
    <p:sldId id="451" r:id="rId151"/>
    <p:sldId id="453" r:id="rId152"/>
    <p:sldId id="446" r:id="rId153"/>
    <p:sldId id="455" r:id="rId154"/>
    <p:sldId id="468" r:id="rId155"/>
    <p:sldId id="456" r:id="rId156"/>
    <p:sldId id="485" r:id="rId157"/>
    <p:sldId id="469" r:id="rId158"/>
    <p:sldId id="476" r:id="rId159"/>
    <p:sldId id="467" r:id="rId160"/>
    <p:sldId id="460" r:id="rId161"/>
    <p:sldId id="459" r:id="rId162"/>
    <p:sldId id="458" r:id="rId163"/>
    <p:sldId id="445" r:id="rId164"/>
    <p:sldId id="477" r:id="rId165"/>
    <p:sldId id="457" r:id="rId166"/>
    <p:sldId id="488" r:id="rId167"/>
    <p:sldId id="487" r:id="rId168"/>
    <p:sldId id="473" r:id="rId169"/>
    <p:sldId id="479" r:id="rId170"/>
    <p:sldId id="472" r:id="rId171"/>
    <p:sldId id="471" r:id="rId172"/>
  </p:sldIdLst>
  <p:sldSz cx="9144000" cy="6858000" type="screen4x3"/>
  <p:notesSz cx="6858000" cy="9144000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FFFFCC"/>
    <a:srgbClr val="CCFFFF"/>
    <a:srgbClr val="336600"/>
    <a:srgbClr val="006600"/>
    <a:srgbClr val="008000"/>
    <a:srgbClr val="CC9900"/>
    <a:srgbClr val="8039E9"/>
    <a:srgbClr val="4B6AC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8216" autoAdjust="0"/>
    <p:restoredTop sz="86425" autoAdjust="0"/>
  </p:normalViewPr>
  <p:slideViewPr>
    <p:cSldViewPr>
      <p:cViewPr varScale="1">
        <p:scale>
          <a:sx n="85" d="100"/>
          <a:sy n="85" d="100"/>
        </p:scale>
        <p:origin x="-78" y="-6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0" y="1236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viewProps" Target="viewProps.xml"/><Relationship Id="rId170" Type="http://schemas.openxmlformats.org/officeDocument/2006/relationships/slide" Target="slides/slide169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theme" Target="theme/theme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77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presProps" Target="pres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A06BA74-51DB-4FFF-A76A-03CDF193CF24}" type="datetimeFigureOut">
              <a:rPr lang="pl-PL"/>
              <a:pPr>
                <a:defRPr/>
              </a:pPr>
              <a:t>2009-11-09</a:t>
            </a:fld>
            <a:endParaRPr lang="pl-PL" dirty="0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l-PL" noProof="0" dirty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noProof="0" smtClean="0"/>
              <a:t>Kliknij, aby edytować style wzorca tekstu</a:t>
            </a:r>
          </a:p>
          <a:p>
            <a:pPr lvl="1"/>
            <a:r>
              <a:rPr lang="pl-PL" noProof="0" smtClean="0"/>
              <a:t>Drugi poziom</a:t>
            </a:r>
          </a:p>
          <a:p>
            <a:pPr lvl="2"/>
            <a:r>
              <a:rPr lang="pl-PL" noProof="0" smtClean="0"/>
              <a:t>Trzeci poziom</a:t>
            </a:r>
          </a:p>
          <a:p>
            <a:pPr lvl="3"/>
            <a:r>
              <a:rPr lang="pl-PL" noProof="0" smtClean="0"/>
              <a:t>Czwarty poziom</a:t>
            </a:r>
          </a:p>
          <a:p>
            <a:pPr lvl="4"/>
            <a:r>
              <a:rPr lang="pl-PL" noProof="0" smtClean="0"/>
              <a:t>Piąty poziom</a:t>
            </a:r>
            <a:endParaRPr lang="pl-PL" noProof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A1B7DAB-47F3-4BA1-9C4B-C2184A30FCA7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Łącznik prosty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Łącznik prosty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lipsa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pl-PL" smtClean="0"/>
              <a:t>Kliknij, aby edytować styl wzorca podtytułu</a:t>
            </a:r>
            <a:endParaRPr lang="en-US"/>
          </a:p>
        </p:txBody>
      </p:sp>
      <p:sp>
        <p:nvSpPr>
          <p:cNvPr id="28" name="Tytuł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7" name="Symbol zastępczy daty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84B449-5F27-4732-AD19-4272E2FBF6CF}" type="datetimeFigureOut">
              <a:rPr lang="pl-PL"/>
              <a:pPr>
                <a:defRPr/>
              </a:pPr>
              <a:t>2009-11-09</a:t>
            </a:fld>
            <a:endParaRPr lang="pl-PL" dirty="0"/>
          </a:p>
        </p:txBody>
      </p:sp>
      <p:sp>
        <p:nvSpPr>
          <p:cNvPr id="8" name="Symbol zastępczy numeru slajdu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E88546-CCDF-424F-AA9B-A010E124898B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  <p:sp>
        <p:nvSpPr>
          <p:cNvPr id="10" name="Symbol zastępczy stopki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</p:spTree>
  </p:cSld>
  <p:clrMapOvr>
    <a:masterClrMapping/>
  </p:clrMapOvr>
  <p:transition spd="slow" advTm="12547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5E3069-C924-41DC-940D-B2C68FF55426}" type="datetimeFigureOut">
              <a:rPr lang="pl-PL"/>
              <a:pPr>
                <a:defRPr/>
              </a:pPr>
              <a:t>2009-11-09</a:t>
            </a:fld>
            <a:endParaRPr lang="pl-PL" dirty="0"/>
          </a:p>
        </p:txBody>
      </p:sp>
      <p:sp>
        <p:nvSpPr>
          <p:cNvPr id="5" name="Symbol zastępczy stopki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5896C6-12F1-492E-AC65-C63691985811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  <p:transition spd="slow" advTm="12547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B31714-7E3F-45D4-8AEC-30E1492C3A74}" type="datetimeFigureOut">
              <a:rPr lang="pl-PL"/>
              <a:pPr>
                <a:defRPr/>
              </a:pPr>
              <a:t>2009-11-09</a:t>
            </a:fld>
            <a:endParaRPr lang="pl-PL" dirty="0"/>
          </a:p>
        </p:txBody>
      </p:sp>
      <p:sp>
        <p:nvSpPr>
          <p:cNvPr id="5" name="Symbol zastępczy stopki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572182-281D-43D5-BD98-8728191A1964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  <p:transition spd="slow" advTm="12547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zawartości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17" name="Tytuł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4" name="Symbol zastępczy daty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9A36B0-D05C-4F8E-B803-C07E3EB4CD57}" type="datetimeFigureOut">
              <a:rPr lang="pl-PL"/>
              <a:pPr>
                <a:defRPr/>
              </a:pPr>
              <a:t>2009-11-09</a:t>
            </a:fld>
            <a:endParaRPr lang="pl-PL" dirty="0"/>
          </a:p>
        </p:txBody>
      </p:sp>
      <p:sp>
        <p:nvSpPr>
          <p:cNvPr id="5" name="Symbol zastępczy stopki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03B010-A6D9-427B-9E69-1DA5BA16DE61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  <p:transition spd="slow" advTm="12547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Łącznik prosty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8A4A2E-1355-4F70-A195-0112A8F2DBE6}" type="datetimeFigureOut">
              <a:rPr lang="pl-PL"/>
              <a:pPr>
                <a:defRPr/>
              </a:pPr>
              <a:t>2009-11-09</a:t>
            </a:fld>
            <a:endParaRPr lang="pl-PL" dirty="0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CA02F4-08E7-47D6-9B77-DFCC85B89860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  <p:transition spd="slow" advTm="12547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11" name="Symbol zastępczy zawartości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13" name="Symbol zastępczy zawartości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Symbol zastępczy daty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F0B3F3-D0A9-4098-BFA4-725A1AFA8924}" type="datetimeFigureOut">
              <a:rPr lang="pl-PL"/>
              <a:pPr>
                <a:defRPr/>
              </a:pPr>
              <a:t>2009-11-09</a:t>
            </a:fld>
            <a:endParaRPr lang="pl-PL" dirty="0"/>
          </a:p>
        </p:txBody>
      </p:sp>
      <p:sp>
        <p:nvSpPr>
          <p:cNvPr id="6" name="Symbol zastępczy stopki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E1B23-5D22-404B-84DB-A289A4EA87B1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  <p:transition spd="slow" advTm="12547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Łącznik prosty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Łącznik prosty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2" name="Symbol zastępczy zawartości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34" name="Symbol zastępczy zawartości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12" name="Symbol zastępczy tekstu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8BA69-2B37-4B5A-A73D-0874A6D224D7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  <p:sp>
        <p:nvSpPr>
          <p:cNvPr id="10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1" name="Symbol zastępczy daty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83214A-E9FF-46E4-8924-4E662D954CD0}" type="datetimeFigureOut">
              <a:rPr lang="pl-PL"/>
              <a:pPr>
                <a:defRPr/>
              </a:pPr>
              <a:t>2009-11-09</a:t>
            </a:fld>
            <a:endParaRPr lang="pl-PL" dirty="0"/>
          </a:p>
        </p:txBody>
      </p:sp>
    </p:spTree>
  </p:cSld>
  <p:clrMapOvr>
    <a:masterClrMapping/>
  </p:clrMapOvr>
  <p:transition spd="slow" advTm="12547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daty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80AF4B-080C-4F51-BC54-4A1EFE898E0B}" type="datetimeFigureOut">
              <a:rPr lang="pl-PL"/>
              <a:pPr>
                <a:defRPr/>
              </a:pPr>
              <a:t>2009-11-09</a:t>
            </a:fld>
            <a:endParaRPr lang="pl-PL" dirty="0"/>
          </a:p>
        </p:txBody>
      </p:sp>
      <p:sp>
        <p:nvSpPr>
          <p:cNvPr id="4" name="Symbol zastępczy stopki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BAB3AF-2AC9-47DF-993C-B5334D0F2AA6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  <p:transition spd="slow" advTm="12547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BEF56E-A6E7-462E-AB99-2E6187EFAC42}" type="datetimeFigureOut">
              <a:rPr lang="pl-PL"/>
              <a:pPr>
                <a:defRPr/>
              </a:pPr>
              <a:t>2009-11-09</a:t>
            </a:fld>
            <a:endParaRPr lang="pl-PL" dirty="0"/>
          </a:p>
        </p:txBody>
      </p:sp>
      <p:sp>
        <p:nvSpPr>
          <p:cNvPr id="3" name="Symbol zastępczy stopki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4D3CC4-5C59-4B69-8139-BF9935F3C7DF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  <p:transition spd="slow" advTm="12547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ymbol zastępczy zawartości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1" name="Tytuł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5" name="Symbol zastępczy daty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14EC1F-0EFC-4F04-85F0-547C609026DF}" type="datetimeFigureOut">
              <a:rPr lang="pl-PL"/>
              <a:pPr>
                <a:defRPr/>
              </a:pPr>
              <a:t>2009-11-09</a:t>
            </a:fld>
            <a:endParaRPr lang="pl-PL" dirty="0"/>
          </a:p>
        </p:txBody>
      </p:sp>
      <p:sp>
        <p:nvSpPr>
          <p:cNvPr id="6" name="Symbol zastępczy stopki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9BF1C9-5B79-4BCA-A0D9-46E2629E2099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  <p:transition spd="slow" advTm="12547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noProof="0" dirty="0" smtClean="0"/>
              <a:t>Kliknij ikonę, aby dodać obraz</a:t>
            </a:r>
            <a:endParaRPr lang="en-US" noProof="0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C0C87B-09FA-425E-A559-11E07ADB39AE}" type="datetimeFigureOut">
              <a:rPr lang="pl-PL"/>
              <a:pPr>
                <a:defRPr/>
              </a:pPr>
              <a:t>2009-11-09</a:t>
            </a:fld>
            <a:endParaRPr lang="pl-PL" dirty="0"/>
          </a:p>
        </p:txBody>
      </p:sp>
      <p:sp>
        <p:nvSpPr>
          <p:cNvPr id="6" name="Symbol zastępczy stopki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07C29A-17C0-4DFD-ABA9-A60C69348436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  <p:transition spd="slow" advTm="12547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ymbol zastępczy tekstu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smtClean="0"/>
          </a:p>
        </p:txBody>
      </p:sp>
      <p:sp>
        <p:nvSpPr>
          <p:cNvPr id="24" name="Symbol zastępczy daty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FF89392-C6C2-4294-83C5-841E7F3A4B56}" type="datetimeFigureOut">
              <a:rPr lang="pl-PL"/>
              <a:pPr>
                <a:defRPr/>
              </a:pPr>
              <a:t>2009-11-09</a:t>
            </a:fld>
            <a:endParaRPr lang="pl-PL" dirty="0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22" name="Symbol zastępczy numeru slajdu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 baseline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D8F8A5E-AF58-4722-B74D-05B9F8637202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  <p:sp>
        <p:nvSpPr>
          <p:cNvPr id="5" name="Symbol zastępczy tytułu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pl-PL" smtClean="0"/>
              <a:t>Kliknij, aby edytować styl</a:t>
            </a:r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73" r:id="rId1"/>
    <p:sldLayoutId id="2147483965" r:id="rId2"/>
    <p:sldLayoutId id="2147483974" r:id="rId3"/>
    <p:sldLayoutId id="2147483966" r:id="rId4"/>
    <p:sldLayoutId id="2147483975" r:id="rId5"/>
    <p:sldLayoutId id="2147483967" r:id="rId6"/>
    <p:sldLayoutId id="2147483968" r:id="rId7"/>
    <p:sldLayoutId id="2147483969" r:id="rId8"/>
    <p:sldLayoutId id="2147483970" r:id="rId9"/>
    <p:sldLayoutId id="2147483971" r:id="rId10"/>
    <p:sldLayoutId id="2147483972" r:id="rId11"/>
  </p:sldLayoutIdLst>
  <p:transition spd="slow" advTm="12547">
    <p:push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Lucida Handwriting" pitchFamily="66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Lucida Handwriting" pitchFamily="66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Lucida Handwriting" pitchFamily="66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Lucida Handwriting" pitchFamily="66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Lucida Handwriting" pitchFamily="6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Lucida Handwriting" pitchFamily="6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Lucida Handwriting" pitchFamily="6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Lucida Handwriting" pitchFamily="66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C27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A25C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C27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C27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zpop.branszczyk\2006.07\DSCF2030.JPG"/>
          <p:cNvPicPr>
            <a:picLocks noChangeAspect="1" noChangeArrowheads="1"/>
          </p:cNvPicPr>
          <p:nvPr/>
        </p:nvPicPr>
        <p:blipFill>
          <a:blip r:embed="rId2"/>
          <a:srcRect l="3294" r="3657"/>
          <a:stretch>
            <a:fillRect/>
          </a:stretch>
        </p:blipFill>
        <p:spPr bwMode="auto">
          <a:xfrm>
            <a:off x="285720" y="2000240"/>
            <a:ext cx="8493426" cy="4324355"/>
          </a:xfrm>
          <a:prstGeom prst="rect">
            <a:avLst/>
          </a:prstGeom>
          <a:noFill/>
        </p:spPr>
      </p:pic>
      <p:sp>
        <p:nvSpPr>
          <p:cNvPr id="8" name="WordArt 4"/>
          <p:cNvSpPr>
            <a:spLocks noChangeArrowheads="1" noChangeShapeType="1" noTextEdit="1"/>
          </p:cNvSpPr>
          <p:nvPr/>
        </p:nvSpPr>
        <p:spPr bwMode="auto">
          <a:xfrm>
            <a:off x="357158" y="285728"/>
            <a:ext cx="8358246" cy="5572164"/>
          </a:xfrm>
          <a:prstGeom prst="rect">
            <a:avLst/>
          </a:prstGeom>
          <a:ln>
            <a:noFill/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pl-PL" sz="2000" kern="10" dirty="0">
                <a:ln w="25400">
                  <a:solidFill>
                    <a:schemeClr val="accent2">
                      <a:lumMod val="75000"/>
                    </a:schemeClr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glow rad="139700">
                    <a:schemeClr val="accent4">
                      <a:lumMod val="40000"/>
                      <a:lumOff val="60000"/>
                      <a:alpha val="40000"/>
                    </a:schemeClr>
                  </a:glow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Comic Sans MS"/>
                <a:cs typeface="+mn-cs"/>
              </a:rPr>
              <a:t>U r o c z y s t o ś ć</a:t>
            </a:r>
          </a:p>
          <a:p>
            <a:pPr algn="ctr">
              <a:defRPr/>
            </a:pPr>
            <a:r>
              <a:rPr lang="pl-PL" sz="2000" kern="10" dirty="0">
                <a:ln w="25400">
                  <a:solidFill>
                    <a:schemeClr val="accent2">
                      <a:lumMod val="75000"/>
                    </a:schemeClr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glow rad="139700">
                    <a:schemeClr val="accent4">
                      <a:lumMod val="40000"/>
                      <a:lumOff val="60000"/>
                      <a:alpha val="40000"/>
                    </a:schemeClr>
                  </a:glow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Comic Sans MS"/>
                <a:cs typeface="+mn-cs"/>
              </a:rPr>
              <a:t>nadania imienia </a:t>
            </a:r>
          </a:p>
          <a:p>
            <a:pPr algn="ctr">
              <a:defRPr/>
            </a:pPr>
            <a:r>
              <a:rPr lang="pl-PL" sz="2400" kern="10" dirty="0">
                <a:ln w="25400">
                  <a:solidFill>
                    <a:schemeClr val="accent2">
                      <a:lumMod val="75000"/>
                    </a:schemeClr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Comic Sans MS"/>
                <a:cs typeface="+mn-cs"/>
              </a:rPr>
              <a:t>„Obrońców   Ojczyzny”</a:t>
            </a:r>
          </a:p>
          <a:p>
            <a:pPr algn="ctr">
              <a:defRPr/>
            </a:pPr>
            <a:endParaRPr lang="pl-PL" sz="2000" kern="10" dirty="0">
              <a:ln w="25400">
                <a:solidFill>
                  <a:schemeClr val="accent2">
                    <a:lumMod val="75000"/>
                  </a:schemeClr>
                </a:solidFill>
                <a:round/>
                <a:headEnd/>
                <a:tailEnd/>
              </a:ln>
              <a:solidFill>
                <a:schemeClr val="bg1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Comic Sans MS"/>
              <a:cs typeface="+mn-cs"/>
            </a:endParaRPr>
          </a:p>
          <a:p>
            <a:pPr algn="ctr">
              <a:defRPr/>
            </a:pPr>
            <a:endParaRPr lang="pl-PL" sz="2000" kern="10" dirty="0">
              <a:ln w="25400">
                <a:solidFill>
                  <a:schemeClr val="accent2">
                    <a:lumMod val="75000"/>
                  </a:schemeClr>
                </a:solidFill>
                <a:round/>
                <a:headEnd/>
                <a:tailEnd/>
              </a:ln>
              <a:solidFill>
                <a:schemeClr val="bg1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Comic Sans MS"/>
              <a:cs typeface="+mn-cs"/>
            </a:endParaRPr>
          </a:p>
          <a:p>
            <a:pPr algn="ctr">
              <a:defRPr/>
            </a:pPr>
            <a:r>
              <a:rPr lang="pl-PL" sz="2000" kern="10" dirty="0">
                <a:ln w="25400">
                  <a:solidFill>
                    <a:schemeClr val="accent2">
                      <a:lumMod val="75000"/>
                    </a:schemeClr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8000"/>
                    </a:gs>
                    <a:gs pos="100000">
                      <a:srgbClr val="003B00"/>
                    </a:gs>
                  </a:gsLst>
                  <a:lin ang="27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Comic Sans MS"/>
                <a:cs typeface="+mn-cs"/>
              </a:rPr>
              <a:t> </a:t>
            </a:r>
            <a:r>
              <a:rPr lang="pl-PL" sz="2000" kern="10" dirty="0">
                <a:ln w="25400">
                  <a:solidFill>
                    <a:schemeClr val="accent2">
                      <a:lumMod val="75000"/>
                    </a:schemeClr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glow rad="139700">
                    <a:schemeClr val="accent4">
                      <a:lumMod val="40000"/>
                      <a:lumOff val="60000"/>
                      <a:alpha val="40000"/>
                    </a:schemeClr>
                  </a:glow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Comic Sans MS"/>
                <a:cs typeface="+mn-cs"/>
              </a:rPr>
              <a:t>Publicznemu Gimnazjum w Porębie</a:t>
            </a:r>
          </a:p>
        </p:txBody>
      </p:sp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0063" y="357188"/>
            <a:ext cx="8229600" cy="5881687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80000"/>
              </a:lnSpc>
              <a:buFontTx/>
              <a:buNone/>
              <a:defRPr/>
            </a:pPr>
            <a:endParaRPr lang="pl-PL" sz="2800" b="1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pl-PL" sz="16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pl-PL" sz="32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1965</a:t>
            </a:r>
            <a:r>
              <a:rPr lang="pl-PL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odnowiono i poszerzono instalację wodociągową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pl-PL" sz="32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1967</a:t>
            </a:r>
            <a:r>
              <a:rPr lang="pl-PL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po raz pierwszy szkołę kończą uczniowie klasy ósmej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pl-PL" sz="32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1968</a:t>
            </a:r>
            <a:r>
              <a:rPr lang="pl-PL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pierwszy magnetofon w szkole – </a:t>
            </a:r>
            <a:r>
              <a:rPr lang="pl-PL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Fonette</a:t>
            </a:r>
            <a:endParaRPr lang="pl-PL" sz="32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pl-PL" sz="1400" dirty="0" smtClean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pl-PL" sz="1400" dirty="0" smtClean="0"/>
          </a:p>
        </p:txBody>
      </p:sp>
      <p:sp useBgFill="1">
        <p:nvSpPr>
          <p:cNvPr id="6" name="Elipsa 5"/>
          <p:cNvSpPr/>
          <p:nvPr/>
        </p:nvSpPr>
        <p:spPr>
          <a:xfrm>
            <a:off x="1214438" y="5143500"/>
            <a:ext cx="357187" cy="42862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pic>
        <p:nvPicPr>
          <p:cNvPr id="7" name="Obraz 6" descr="M00573WD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4813" y="3286125"/>
            <a:ext cx="3482975" cy="299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78.79.VI.jpg"/>
          <p:cNvPicPr>
            <a:picLocks noChangeAspect="1"/>
          </p:cNvPicPr>
          <p:nvPr/>
        </p:nvPicPr>
        <p:blipFill>
          <a:blip r:embed="rId2">
            <a:lum bright="14000" contrast="15000"/>
          </a:blip>
          <a:srcRect b="8890"/>
          <a:stretch>
            <a:fillRect/>
          </a:stretch>
        </p:blipFill>
        <p:spPr>
          <a:xfrm>
            <a:off x="714348" y="642918"/>
            <a:ext cx="6677025" cy="4929222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04451" name="pole tekstowe 4"/>
          <p:cNvSpPr txBox="1">
            <a:spLocks noChangeArrowheads="1"/>
          </p:cNvSpPr>
          <p:nvPr/>
        </p:nvSpPr>
        <p:spPr bwMode="auto">
          <a:xfrm>
            <a:off x="428625" y="5857875"/>
            <a:ext cx="77152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/>
              <a:t>Klasa VI – wychowawca </a:t>
            </a:r>
            <a:r>
              <a:rPr lang="pl-PL" sz="2400">
                <a:solidFill>
                  <a:srgbClr val="FFFF00"/>
                </a:solidFill>
              </a:rPr>
              <a:t>Kazimierz Kulesza</a:t>
            </a:r>
            <a:endParaRPr lang="pl-PL">
              <a:solidFill>
                <a:srgbClr val="FFFF00"/>
              </a:solidFill>
            </a:endParaRPr>
          </a:p>
        </p:txBody>
      </p:sp>
      <p:sp>
        <p:nvSpPr>
          <p:cNvPr id="4" name="Rectangle 2"/>
          <p:cNvSpPr txBox="1">
            <a:spLocks/>
          </p:cNvSpPr>
          <p:nvPr/>
        </p:nvSpPr>
        <p:spPr bwMode="auto">
          <a:xfrm>
            <a:off x="1071563" y="357188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1978/79</a:t>
            </a:r>
          </a:p>
        </p:txBody>
      </p:sp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/>
          </p:cNvSpPr>
          <p:nvPr/>
        </p:nvSpPr>
        <p:spPr bwMode="auto">
          <a:xfrm>
            <a:off x="1071563" y="357188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1978/79</a:t>
            </a:r>
          </a:p>
        </p:txBody>
      </p:sp>
      <p:pic>
        <p:nvPicPr>
          <p:cNvPr id="3" name="Obraz 2" descr="78.79.VII.jpg"/>
          <p:cNvPicPr>
            <a:picLocks noChangeAspect="1"/>
          </p:cNvPicPr>
          <p:nvPr/>
        </p:nvPicPr>
        <p:blipFill>
          <a:blip r:embed="rId2">
            <a:lum bright="14000" contrast="15000"/>
          </a:blip>
          <a:srcRect b="8765"/>
          <a:stretch>
            <a:fillRect/>
          </a:stretch>
        </p:blipFill>
        <p:spPr>
          <a:xfrm>
            <a:off x="785786" y="857232"/>
            <a:ext cx="6724650" cy="485778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05476" name="pole tekstowe 4"/>
          <p:cNvSpPr txBox="1">
            <a:spLocks noChangeArrowheads="1"/>
          </p:cNvSpPr>
          <p:nvPr/>
        </p:nvSpPr>
        <p:spPr bwMode="auto">
          <a:xfrm>
            <a:off x="428625" y="5857875"/>
            <a:ext cx="77152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/>
              <a:t>Klasa VII – wychowawca </a:t>
            </a:r>
            <a:r>
              <a:rPr lang="pl-PL" sz="2400">
                <a:solidFill>
                  <a:srgbClr val="FFFF00"/>
                </a:solidFill>
              </a:rPr>
              <a:t>Zdzisława Zalewska</a:t>
            </a:r>
            <a:endParaRPr lang="pl-PL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 descr="78.79.VIIIa.jpg"/>
          <p:cNvPicPr>
            <a:picLocks noChangeAspect="1"/>
          </p:cNvPicPr>
          <p:nvPr/>
        </p:nvPicPr>
        <p:blipFill>
          <a:blip r:embed="rId2">
            <a:lum bright="14000" contrast="15000"/>
          </a:blip>
          <a:srcRect b="5405"/>
          <a:stretch>
            <a:fillRect/>
          </a:stretch>
        </p:blipFill>
        <p:spPr>
          <a:xfrm>
            <a:off x="1142976" y="785794"/>
            <a:ext cx="6638925" cy="500066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06499" name="pole tekstowe 4"/>
          <p:cNvSpPr txBox="1">
            <a:spLocks noChangeArrowheads="1"/>
          </p:cNvSpPr>
          <p:nvPr/>
        </p:nvSpPr>
        <p:spPr bwMode="auto">
          <a:xfrm>
            <a:off x="428625" y="5857875"/>
            <a:ext cx="7715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/>
              <a:t>Klasa VIIIa</a:t>
            </a:r>
          </a:p>
        </p:txBody>
      </p:sp>
      <p:sp>
        <p:nvSpPr>
          <p:cNvPr id="4" name="Rectangle 2"/>
          <p:cNvSpPr txBox="1">
            <a:spLocks/>
          </p:cNvSpPr>
          <p:nvPr/>
        </p:nvSpPr>
        <p:spPr bwMode="auto">
          <a:xfrm>
            <a:off x="1071563" y="357188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1978/79</a:t>
            </a:r>
          </a:p>
        </p:txBody>
      </p:sp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/>
          </p:cNvSpPr>
          <p:nvPr/>
        </p:nvSpPr>
        <p:spPr bwMode="auto">
          <a:xfrm>
            <a:off x="1071563" y="357188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1978/79</a:t>
            </a:r>
          </a:p>
        </p:txBody>
      </p:sp>
      <p:pic>
        <p:nvPicPr>
          <p:cNvPr id="3" name="Obraz 2" descr="78.79.VIIIb.jpg"/>
          <p:cNvPicPr>
            <a:picLocks noChangeAspect="1"/>
          </p:cNvPicPr>
          <p:nvPr/>
        </p:nvPicPr>
        <p:blipFill>
          <a:blip r:embed="rId2">
            <a:lum bright="14000" contrast="15000"/>
          </a:blip>
          <a:stretch>
            <a:fillRect/>
          </a:stretch>
        </p:blipFill>
        <p:spPr>
          <a:xfrm>
            <a:off x="1233487" y="985837"/>
            <a:ext cx="6677025" cy="488632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07524" name="pole tekstowe 4"/>
          <p:cNvSpPr txBox="1">
            <a:spLocks noChangeArrowheads="1"/>
          </p:cNvSpPr>
          <p:nvPr/>
        </p:nvSpPr>
        <p:spPr bwMode="auto">
          <a:xfrm>
            <a:off x="428625" y="5857875"/>
            <a:ext cx="7715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/>
              <a:t>Klasa VIIIb</a:t>
            </a:r>
          </a:p>
        </p:txBody>
      </p:sp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/>
          </p:cNvSpPr>
          <p:nvPr/>
        </p:nvSpPr>
        <p:spPr bwMode="auto">
          <a:xfrm>
            <a:off x="1071563" y="357188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1980/81</a:t>
            </a:r>
          </a:p>
        </p:txBody>
      </p:sp>
      <p:sp>
        <p:nvSpPr>
          <p:cNvPr id="108547" name="pole tekstowe 4"/>
          <p:cNvSpPr txBox="1">
            <a:spLocks noChangeArrowheads="1"/>
          </p:cNvSpPr>
          <p:nvPr/>
        </p:nvSpPr>
        <p:spPr bwMode="auto">
          <a:xfrm>
            <a:off x="428625" y="5857875"/>
            <a:ext cx="77152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/>
              <a:t>Klasa 0 – wychowawca </a:t>
            </a:r>
            <a:r>
              <a:rPr lang="pl-PL" sz="2400">
                <a:solidFill>
                  <a:srgbClr val="FFFF00"/>
                </a:solidFill>
              </a:rPr>
              <a:t>Ewa Pyśk i Nina Garwarska</a:t>
            </a:r>
            <a:endParaRPr lang="pl-PL">
              <a:solidFill>
                <a:srgbClr val="FFFF00"/>
              </a:solidFill>
            </a:endParaRPr>
          </a:p>
        </p:txBody>
      </p:sp>
      <p:pic>
        <p:nvPicPr>
          <p:cNvPr id="6" name="Obraz 5" descr="80.81.klO.jpg"/>
          <p:cNvPicPr>
            <a:picLocks noChangeAspect="1"/>
          </p:cNvPicPr>
          <p:nvPr/>
        </p:nvPicPr>
        <p:blipFill>
          <a:blip r:embed="rId2">
            <a:lum bright="12000" contrast="19000"/>
          </a:blip>
          <a:srcRect t="2547" b="9592"/>
          <a:stretch>
            <a:fillRect/>
          </a:stretch>
        </p:blipFill>
        <p:spPr>
          <a:xfrm>
            <a:off x="1142976" y="928670"/>
            <a:ext cx="6724650" cy="4929198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pole tekstowe 4"/>
          <p:cNvSpPr txBox="1">
            <a:spLocks noChangeArrowheads="1"/>
          </p:cNvSpPr>
          <p:nvPr/>
        </p:nvSpPr>
        <p:spPr bwMode="auto">
          <a:xfrm>
            <a:off x="428625" y="5857875"/>
            <a:ext cx="77152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/>
              <a:t>Klasa II – wychowawca </a:t>
            </a:r>
            <a:r>
              <a:rPr lang="pl-PL" sz="2400">
                <a:solidFill>
                  <a:srgbClr val="FFFF00"/>
                </a:solidFill>
              </a:rPr>
              <a:t>Kamila Murawska</a:t>
            </a:r>
            <a:endParaRPr lang="pl-PL">
              <a:solidFill>
                <a:srgbClr val="FFFF00"/>
              </a:solidFill>
            </a:endParaRPr>
          </a:p>
        </p:txBody>
      </p:sp>
      <p:pic>
        <p:nvPicPr>
          <p:cNvPr id="6" name="Obraz 5" descr="80.81.II.jpg"/>
          <p:cNvPicPr>
            <a:picLocks noChangeAspect="1"/>
          </p:cNvPicPr>
          <p:nvPr/>
        </p:nvPicPr>
        <p:blipFill>
          <a:blip r:embed="rId2">
            <a:lum bright="12000" contrast="19000"/>
          </a:blip>
          <a:srcRect t="2622" b="6905"/>
          <a:stretch>
            <a:fillRect/>
          </a:stretch>
        </p:blipFill>
        <p:spPr>
          <a:xfrm>
            <a:off x="1142976" y="785794"/>
            <a:ext cx="6600825" cy="4929222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Rectangle 2"/>
          <p:cNvSpPr txBox="1">
            <a:spLocks/>
          </p:cNvSpPr>
          <p:nvPr/>
        </p:nvSpPr>
        <p:spPr bwMode="auto">
          <a:xfrm>
            <a:off x="1071563" y="357188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1980/81</a:t>
            </a:r>
          </a:p>
        </p:txBody>
      </p:sp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/>
          </p:cNvSpPr>
          <p:nvPr/>
        </p:nvSpPr>
        <p:spPr bwMode="auto">
          <a:xfrm>
            <a:off x="1071563" y="357188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1980/81</a:t>
            </a:r>
          </a:p>
        </p:txBody>
      </p:sp>
      <p:sp>
        <p:nvSpPr>
          <p:cNvPr id="110595" name="pole tekstowe 4"/>
          <p:cNvSpPr txBox="1">
            <a:spLocks noChangeArrowheads="1"/>
          </p:cNvSpPr>
          <p:nvPr/>
        </p:nvSpPr>
        <p:spPr bwMode="auto">
          <a:xfrm>
            <a:off x="428625" y="5857875"/>
            <a:ext cx="77152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/>
              <a:t>Klasa III – wychowawca </a:t>
            </a:r>
            <a:r>
              <a:rPr lang="pl-PL" sz="2400">
                <a:solidFill>
                  <a:srgbClr val="FFFF00"/>
                </a:solidFill>
              </a:rPr>
              <a:t>Krystyna Przyborowska</a:t>
            </a:r>
            <a:endParaRPr lang="pl-PL">
              <a:solidFill>
                <a:srgbClr val="FFFF00"/>
              </a:solidFill>
            </a:endParaRPr>
          </a:p>
        </p:txBody>
      </p:sp>
      <p:pic>
        <p:nvPicPr>
          <p:cNvPr id="6" name="Obraz 5" descr="80.81.III.jpg"/>
          <p:cNvPicPr>
            <a:picLocks noChangeAspect="1"/>
          </p:cNvPicPr>
          <p:nvPr/>
        </p:nvPicPr>
        <p:blipFill>
          <a:blip r:embed="rId2">
            <a:lum bright="12000" contrast="19000"/>
          </a:blip>
          <a:srcRect t="1293" b="9482"/>
          <a:stretch>
            <a:fillRect/>
          </a:stretch>
        </p:blipFill>
        <p:spPr>
          <a:xfrm>
            <a:off x="1214414" y="857232"/>
            <a:ext cx="6800850" cy="4929222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/>
          </p:cNvSpPr>
          <p:nvPr/>
        </p:nvSpPr>
        <p:spPr bwMode="auto">
          <a:xfrm>
            <a:off x="1071563" y="357188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1980/81</a:t>
            </a:r>
          </a:p>
        </p:txBody>
      </p:sp>
      <p:sp>
        <p:nvSpPr>
          <p:cNvPr id="111619" name="pole tekstowe 4"/>
          <p:cNvSpPr txBox="1">
            <a:spLocks noChangeArrowheads="1"/>
          </p:cNvSpPr>
          <p:nvPr/>
        </p:nvSpPr>
        <p:spPr bwMode="auto">
          <a:xfrm>
            <a:off x="428625" y="5857875"/>
            <a:ext cx="77152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/>
              <a:t>Klasa IV – wychowawca </a:t>
            </a:r>
            <a:r>
              <a:rPr lang="pl-PL" sz="2400">
                <a:solidFill>
                  <a:srgbClr val="FFFF00"/>
                </a:solidFill>
              </a:rPr>
              <a:t>Zalewska Zdzisława</a:t>
            </a:r>
            <a:endParaRPr lang="pl-PL">
              <a:solidFill>
                <a:srgbClr val="FFFF00"/>
              </a:solidFill>
            </a:endParaRPr>
          </a:p>
        </p:txBody>
      </p:sp>
      <p:pic>
        <p:nvPicPr>
          <p:cNvPr id="6" name="Obraz 5" descr="80.81.IV.jpg"/>
          <p:cNvPicPr>
            <a:picLocks noChangeAspect="1"/>
          </p:cNvPicPr>
          <p:nvPr/>
        </p:nvPicPr>
        <p:blipFill>
          <a:blip r:embed="rId2">
            <a:lum bright="12000" contrast="19000"/>
          </a:blip>
          <a:srcRect b="6756"/>
          <a:stretch>
            <a:fillRect/>
          </a:stretch>
        </p:blipFill>
        <p:spPr>
          <a:xfrm>
            <a:off x="1142976" y="857232"/>
            <a:ext cx="6638925" cy="4929222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/>
          </p:cNvSpPr>
          <p:nvPr/>
        </p:nvSpPr>
        <p:spPr bwMode="auto">
          <a:xfrm>
            <a:off x="1071563" y="357188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1980/81</a:t>
            </a:r>
          </a:p>
        </p:txBody>
      </p:sp>
      <p:sp>
        <p:nvSpPr>
          <p:cNvPr id="112643" name="pole tekstowe 4"/>
          <p:cNvSpPr txBox="1">
            <a:spLocks noChangeArrowheads="1"/>
          </p:cNvSpPr>
          <p:nvPr/>
        </p:nvSpPr>
        <p:spPr bwMode="auto">
          <a:xfrm>
            <a:off x="428625" y="5857875"/>
            <a:ext cx="77152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/>
              <a:t>Klasa V – wychowawca </a:t>
            </a:r>
            <a:r>
              <a:rPr lang="pl-PL" sz="2400">
                <a:solidFill>
                  <a:srgbClr val="FFFF00"/>
                </a:solidFill>
              </a:rPr>
              <a:t>Nina Garwarska</a:t>
            </a:r>
            <a:endParaRPr lang="pl-PL">
              <a:solidFill>
                <a:srgbClr val="FFFF00"/>
              </a:solidFill>
            </a:endParaRPr>
          </a:p>
        </p:txBody>
      </p:sp>
      <p:pic>
        <p:nvPicPr>
          <p:cNvPr id="7" name="Obraz 6" descr="1980.81.jpg"/>
          <p:cNvPicPr>
            <a:picLocks noChangeAspect="1"/>
          </p:cNvPicPr>
          <p:nvPr/>
        </p:nvPicPr>
        <p:blipFill>
          <a:blip r:embed="rId2">
            <a:lum bright="-3000" contrast="-4000"/>
          </a:blip>
          <a:stretch>
            <a:fillRect/>
          </a:stretch>
        </p:blipFill>
        <p:spPr>
          <a:xfrm>
            <a:off x="1109662" y="985837"/>
            <a:ext cx="6924675" cy="4886325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/>
          </p:cNvSpPr>
          <p:nvPr/>
        </p:nvSpPr>
        <p:spPr bwMode="auto">
          <a:xfrm>
            <a:off x="1071563" y="357188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1980/81</a:t>
            </a:r>
          </a:p>
        </p:txBody>
      </p:sp>
      <p:sp>
        <p:nvSpPr>
          <p:cNvPr id="113667" name="pole tekstowe 4"/>
          <p:cNvSpPr txBox="1">
            <a:spLocks noChangeArrowheads="1"/>
          </p:cNvSpPr>
          <p:nvPr/>
        </p:nvSpPr>
        <p:spPr bwMode="auto">
          <a:xfrm>
            <a:off x="428625" y="5857875"/>
            <a:ext cx="77152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/>
              <a:t>Klasa VI – wychowawca </a:t>
            </a:r>
            <a:r>
              <a:rPr lang="pl-PL" sz="2400">
                <a:solidFill>
                  <a:srgbClr val="FFFF00"/>
                </a:solidFill>
              </a:rPr>
              <a:t>Kamila Murawska</a:t>
            </a:r>
            <a:endParaRPr lang="pl-PL">
              <a:solidFill>
                <a:srgbClr val="FFFF00"/>
              </a:solidFill>
            </a:endParaRPr>
          </a:p>
        </p:txBody>
      </p:sp>
      <p:pic>
        <p:nvPicPr>
          <p:cNvPr id="6" name="Obraz 5" descr="80.81.VI.jpg"/>
          <p:cNvPicPr>
            <a:picLocks noChangeAspect="1"/>
          </p:cNvPicPr>
          <p:nvPr/>
        </p:nvPicPr>
        <p:blipFill>
          <a:blip r:embed="rId2">
            <a:lum bright="13000" contrast="13000"/>
          </a:blip>
          <a:srcRect t="1293" b="9482"/>
          <a:stretch>
            <a:fillRect/>
          </a:stretch>
        </p:blipFill>
        <p:spPr>
          <a:xfrm>
            <a:off x="1214414" y="928670"/>
            <a:ext cx="6800850" cy="4929222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0063" y="357188"/>
            <a:ext cx="8229600" cy="5881687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pl-PL" sz="32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1970</a:t>
            </a:r>
            <a:r>
              <a:rPr lang="pl-PL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–Reprezentacja szkoły Drużyna „</a:t>
            </a:r>
            <a:r>
              <a:rPr lang="pl-PL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Tuchełka</a:t>
            </a:r>
            <a:r>
              <a:rPr lang="pl-PL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 wywalcza pierwsze mistrzostwo powiatu Ostrów Mazowiecka w piłce nożnej chłopców. </a:t>
            </a:r>
            <a:endParaRPr lang="pl-PL" sz="2800" dirty="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pl-PL" sz="1400" dirty="0" smtClean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pl-PL" sz="1400" dirty="0" smtClean="0"/>
          </a:p>
        </p:txBody>
      </p:sp>
      <p:pic>
        <p:nvPicPr>
          <p:cNvPr id="5" name="Obraz 4" descr="tuchelka.1970.m.pow.jpg"/>
          <p:cNvPicPr>
            <a:picLocks noChangeAspect="1"/>
          </p:cNvPicPr>
          <p:nvPr/>
        </p:nvPicPr>
        <p:blipFill>
          <a:blip r:embed="rId2">
            <a:lum bright="25000" contrast="28000"/>
          </a:blip>
          <a:stretch>
            <a:fillRect/>
          </a:stretch>
        </p:blipFill>
        <p:spPr>
          <a:xfrm>
            <a:off x="2268607" y="2143116"/>
            <a:ext cx="6493135" cy="4214842"/>
          </a:xfrm>
          <a:prstGeom prst="rect">
            <a:avLst/>
          </a:prstGeom>
          <a:effectLst>
            <a:softEdge rad="127000"/>
          </a:effectLst>
        </p:spPr>
      </p:pic>
      <p:sp useBgFill="1">
        <p:nvSpPr>
          <p:cNvPr id="6" name="Elipsa 5"/>
          <p:cNvSpPr/>
          <p:nvPr/>
        </p:nvSpPr>
        <p:spPr>
          <a:xfrm>
            <a:off x="1214438" y="5143500"/>
            <a:ext cx="357187" cy="42862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/>
          </p:cNvSpPr>
          <p:nvPr/>
        </p:nvSpPr>
        <p:spPr bwMode="auto">
          <a:xfrm>
            <a:off x="1071563" y="357188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1980/81</a:t>
            </a:r>
          </a:p>
        </p:txBody>
      </p:sp>
      <p:sp>
        <p:nvSpPr>
          <p:cNvPr id="114691" name="pole tekstowe 4"/>
          <p:cNvSpPr txBox="1">
            <a:spLocks noChangeArrowheads="1"/>
          </p:cNvSpPr>
          <p:nvPr/>
        </p:nvSpPr>
        <p:spPr bwMode="auto">
          <a:xfrm>
            <a:off x="428625" y="5857875"/>
            <a:ext cx="7715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/>
              <a:t>Klasa VIII</a:t>
            </a:r>
          </a:p>
        </p:txBody>
      </p:sp>
      <p:pic>
        <p:nvPicPr>
          <p:cNvPr id="6" name="Obraz 5" descr="80.81.VIII.jpg"/>
          <p:cNvPicPr>
            <a:picLocks noChangeAspect="1"/>
          </p:cNvPicPr>
          <p:nvPr/>
        </p:nvPicPr>
        <p:blipFill>
          <a:blip r:embed="rId2">
            <a:lum bright="14000" contrast="15000"/>
          </a:blip>
          <a:srcRect t="4083" b="8802"/>
          <a:stretch>
            <a:fillRect/>
          </a:stretch>
        </p:blipFill>
        <p:spPr>
          <a:xfrm>
            <a:off x="1000100" y="1071546"/>
            <a:ext cx="6762750" cy="4572032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/>
          </p:cNvSpPr>
          <p:nvPr/>
        </p:nvSpPr>
        <p:spPr bwMode="auto">
          <a:xfrm>
            <a:off x="1071563" y="357188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1981/82</a:t>
            </a:r>
          </a:p>
        </p:txBody>
      </p:sp>
      <p:sp>
        <p:nvSpPr>
          <p:cNvPr id="115715" name="pole tekstowe 4"/>
          <p:cNvSpPr txBox="1">
            <a:spLocks noChangeArrowheads="1"/>
          </p:cNvSpPr>
          <p:nvPr/>
        </p:nvSpPr>
        <p:spPr bwMode="auto">
          <a:xfrm>
            <a:off x="428625" y="5857875"/>
            <a:ext cx="77152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/>
              <a:t>Klasa IV – wychowawca </a:t>
            </a:r>
            <a:r>
              <a:rPr lang="pl-PL" sz="2400">
                <a:solidFill>
                  <a:srgbClr val="FFFF00"/>
                </a:solidFill>
              </a:rPr>
              <a:t>Kazimierz Kulesza</a:t>
            </a:r>
            <a:endParaRPr lang="pl-PL">
              <a:solidFill>
                <a:srgbClr val="FFFF00"/>
              </a:solidFill>
            </a:endParaRPr>
          </a:p>
        </p:txBody>
      </p:sp>
      <p:pic>
        <p:nvPicPr>
          <p:cNvPr id="6" name="Obraz 5" descr="81.82.IV.jpg"/>
          <p:cNvPicPr>
            <a:picLocks noChangeAspect="1"/>
          </p:cNvPicPr>
          <p:nvPr/>
        </p:nvPicPr>
        <p:blipFill>
          <a:blip r:embed="rId2">
            <a:lum bright="14000" contrast="15000"/>
          </a:blip>
          <a:srcRect l="9434" r="943"/>
          <a:stretch>
            <a:fillRect/>
          </a:stretch>
        </p:blipFill>
        <p:spPr>
          <a:xfrm>
            <a:off x="1285852" y="1142984"/>
            <a:ext cx="6786610" cy="4486275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/>
          </p:cNvSpPr>
          <p:nvPr/>
        </p:nvSpPr>
        <p:spPr bwMode="auto">
          <a:xfrm>
            <a:off x="1071563" y="357188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1981/82</a:t>
            </a:r>
          </a:p>
        </p:txBody>
      </p:sp>
      <p:sp>
        <p:nvSpPr>
          <p:cNvPr id="116739" name="pole tekstowe 4"/>
          <p:cNvSpPr txBox="1">
            <a:spLocks noChangeArrowheads="1"/>
          </p:cNvSpPr>
          <p:nvPr/>
        </p:nvSpPr>
        <p:spPr bwMode="auto">
          <a:xfrm>
            <a:off x="428625" y="5857875"/>
            <a:ext cx="77152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/>
              <a:t>Klasa VI – wychowawca </a:t>
            </a:r>
            <a:r>
              <a:rPr lang="pl-PL" sz="2400">
                <a:solidFill>
                  <a:srgbClr val="FFFF00"/>
                </a:solidFill>
              </a:rPr>
              <a:t>Barbara Garwarska</a:t>
            </a:r>
            <a:endParaRPr lang="pl-PL">
              <a:solidFill>
                <a:srgbClr val="FFFF00"/>
              </a:solidFill>
            </a:endParaRPr>
          </a:p>
        </p:txBody>
      </p:sp>
      <p:pic>
        <p:nvPicPr>
          <p:cNvPr id="6" name="Obraz 5" descr="81.82.VI.jpg"/>
          <p:cNvPicPr>
            <a:picLocks noChangeAspect="1"/>
          </p:cNvPicPr>
          <p:nvPr/>
        </p:nvPicPr>
        <p:blipFill>
          <a:blip r:embed="rId2">
            <a:lum bright="14000" contrast="15000"/>
          </a:blip>
          <a:srcRect t="2026" b="11336"/>
          <a:stretch>
            <a:fillRect/>
          </a:stretch>
        </p:blipFill>
        <p:spPr>
          <a:xfrm>
            <a:off x="1302525" y="928670"/>
            <a:ext cx="6838950" cy="4786346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/>
          </p:cNvSpPr>
          <p:nvPr/>
        </p:nvSpPr>
        <p:spPr bwMode="auto">
          <a:xfrm>
            <a:off x="1071563" y="357188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1981/82</a:t>
            </a:r>
          </a:p>
        </p:txBody>
      </p:sp>
      <p:sp>
        <p:nvSpPr>
          <p:cNvPr id="117763" name="pole tekstowe 4"/>
          <p:cNvSpPr txBox="1">
            <a:spLocks noChangeArrowheads="1"/>
          </p:cNvSpPr>
          <p:nvPr/>
        </p:nvSpPr>
        <p:spPr bwMode="auto">
          <a:xfrm>
            <a:off x="428625" y="5857875"/>
            <a:ext cx="7715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/>
              <a:t>Klasa  VIIIa i VIIIb </a:t>
            </a:r>
          </a:p>
        </p:txBody>
      </p:sp>
      <p:pic>
        <p:nvPicPr>
          <p:cNvPr id="6" name="Obraz 5" descr="81.82.VIII.jpg"/>
          <p:cNvPicPr>
            <a:picLocks noChangeAspect="1"/>
          </p:cNvPicPr>
          <p:nvPr/>
        </p:nvPicPr>
        <p:blipFill>
          <a:blip r:embed="rId2"/>
          <a:srcRect t="7993" r="1994" b="8081"/>
          <a:stretch>
            <a:fillRect/>
          </a:stretch>
        </p:blipFill>
        <p:spPr>
          <a:xfrm>
            <a:off x="1142976" y="1357298"/>
            <a:ext cx="6786610" cy="4500594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/>
          </p:cNvSpPr>
          <p:nvPr/>
        </p:nvSpPr>
        <p:spPr bwMode="auto">
          <a:xfrm>
            <a:off x="1071563" y="357188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1982/83</a:t>
            </a:r>
          </a:p>
        </p:txBody>
      </p:sp>
      <p:sp>
        <p:nvSpPr>
          <p:cNvPr id="118787" name="pole tekstowe 4"/>
          <p:cNvSpPr txBox="1">
            <a:spLocks noChangeArrowheads="1"/>
          </p:cNvSpPr>
          <p:nvPr/>
        </p:nvSpPr>
        <p:spPr bwMode="auto">
          <a:xfrm>
            <a:off x="428625" y="5857875"/>
            <a:ext cx="77152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/>
              <a:t>Klasa 0 – wychowawca </a:t>
            </a:r>
            <a:r>
              <a:rPr lang="pl-PL" sz="2400">
                <a:solidFill>
                  <a:srgbClr val="FFFF00"/>
                </a:solidFill>
              </a:rPr>
              <a:t>Ewa Pyśk</a:t>
            </a:r>
            <a:endParaRPr lang="pl-PL">
              <a:solidFill>
                <a:srgbClr val="FFFF00"/>
              </a:solidFill>
            </a:endParaRPr>
          </a:p>
        </p:txBody>
      </p:sp>
      <p:pic>
        <p:nvPicPr>
          <p:cNvPr id="6" name="Obraz 5" descr="82.83.O.jpg"/>
          <p:cNvPicPr>
            <a:picLocks noChangeAspect="1"/>
          </p:cNvPicPr>
          <p:nvPr/>
        </p:nvPicPr>
        <p:blipFill>
          <a:blip r:embed="rId2">
            <a:lum bright="14000" contrast="15000"/>
          </a:blip>
          <a:srcRect l="1431" b="11764"/>
          <a:stretch>
            <a:fillRect/>
          </a:stretch>
        </p:blipFill>
        <p:spPr>
          <a:xfrm>
            <a:off x="1142975" y="1142984"/>
            <a:ext cx="6047085" cy="4214842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/>
          </p:cNvSpPr>
          <p:nvPr/>
        </p:nvSpPr>
        <p:spPr bwMode="auto">
          <a:xfrm>
            <a:off x="1071563" y="357188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1982/83</a:t>
            </a:r>
          </a:p>
        </p:txBody>
      </p:sp>
      <p:sp>
        <p:nvSpPr>
          <p:cNvPr id="119811" name="pole tekstowe 4"/>
          <p:cNvSpPr txBox="1">
            <a:spLocks noChangeArrowheads="1"/>
          </p:cNvSpPr>
          <p:nvPr/>
        </p:nvSpPr>
        <p:spPr bwMode="auto">
          <a:xfrm>
            <a:off x="428625" y="5857875"/>
            <a:ext cx="77152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/>
              <a:t>Klasa III – wychowawca </a:t>
            </a:r>
            <a:r>
              <a:rPr lang="pl-PL" sz="2400">
                <a:solidFill>
                  <a:srgbClr val="FFFF00"/>
                </a:solidFill>
              </a:rPr>
              <a:t>Anna Wardaszko</a:t>
            </a:r>
            <a:endParaRPr lang="pl-PL">
              <a:solidFill>
                <a:srgbClr val="FFFF00"/>
              </a:solidFill>
            </a:endParaRPr>
          </a:p>
        </p:txBody>
      </p:sp>
      <p:pic>
        <p:nvPicPr>
          <p:cNvPr id="6" name="Obraz 5" descr="82.83.III.jpg"/>
          <p:cNvPicPr>
            <a:picLocks noChangeAspect="1"/>
          </p:cNvPicPr>
          <p:nvPr/>
        </p:nvPicPr>
        <p:blipFill>
          <a:blip r:embed="rId2">
            <a:lum bright="14000" contrast="15000"/>
          </a:blip>
          <a:srcRect t="3529" b="11764"/>
          <a:stretch>
            <a:fillRect/>
          </a:stretch>
        </p:blipFill>
        <p:spPr>
          <a:xfrm>
            <a:off x="1142976" y="1214422"/>
            <a:ext cx="6540500" cy="4572032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/>
          </p:cNvSpPr>
          <p:nvPr/>
        </p:nvSpPr>
        <p:spPr bwMode="auto">
          <a:xfrm>
            <a:off x="1071563" y="357188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1982/83</a:t>
            </a:r>
          </a:p>
        </p:txBody>
      </p:sp>
      <p:sp>
        <p:nvSpPr>
          <p:cNvPr id="120835" name="pole tekstowe 4"/>
          <p:cNvSpPr txBox="1">
            <a:spLocks noChangeArrowheads="1"/>
          </p:cNvSpPr>
          <p:nvPr/>
        </p:nvSpPr>
        <p:spPr bwMode="auto">
          <a:xfrm>
            <a:off x="428625" y="5857875"/>
            <a:ext cx="77152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/>
              <a:t>Klasa IV – wychowawca </a:t>
            </a:r>
            <a:r>
              <a:rPr lang="pl-PL" sz="2400">
                <a:solidFill>
                  <a:srgbClr val="FFFF00"/>
                </a:solidFill>
              </a:rPr>
              <a:t>Krystyna Przyborowska</a:t>
            </a:r>
            <a:endParaRPr lang="pl-PL">
              <a:solidFill>
                <a:srgbClr val="FFFF00"/>
              </a:solidFill>
            </a:endParaRPr>
          </a:p>
        </p:txBody>
      </p:sp>
      <p:pic>
        <p:nvPicPr>
          <p:cNvPr id="6" name="Obraz 5" descr="82.83.IV.jpg"/>
          <p:cNvPicPr>
            <a:picLocks noChangeAspect="1"/>
          </p:cNvPicPr>
          <p:nvPr/>
        </p:nvPicPr>
        <p:blipFill>
          <a:blip r:embed="rId2">
            <a:lum bright="14000" contrast="15000"/>
          </a:blip>
          <a:srcRect t="1682" b="17600"/>
          <a:stretch>
            <a:fillRect/>
          </a:stretch>
        </p:blipFill>
        <p:spPr>
          <a:xfrm>
            <a:off x="928662" y="1105870"/>
            <a:ext cx="6500858" cy="4466270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/>
          </p:cNvSpPr>
          <p:nvPr/>
        </p:nvSpPr>
        <p:spPr bwMode="auto">
          <a:xfrm>
            <a:off x="1071563" y="357188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1982/83</a:t>
            </a:r>
          </a:p>
        </p:txBody>
      </p:sp>
      <p:sp>
        <p:nvSpPr>
          <p:cNvPr id="121859" name="pole tekstowe 4"/>
          <p:cNvSpPr txBox="1">
            <a:spLocks noChangeArrowheads="1"/>
          </p:cNvSpPr>
          <p:nvPr/>
        </p:nvSpPr>
        <p:spPr bwMode="auto">
          <a:xfrm>
            <a:off x="428625" y="5857875"/>
            <a:ext cx="77152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/>
              <a:t>Klasa Va – wychowawca </a:t>
            </a:r>
            <a:r>
              <a:rPr lang="pl-PL" sz="2400">
                <a:solidFill>
                  <a:srgbClr val="FFFF00"/>
                </a:solidFill>
              </a:rPr>
              <a:t>Kazimierz  Kulesza</a:t>
            </a:r>
            <a:endParaRPr lang="pl-PL">
              <a:solidFill>
                <a:srgbClr val="FFFF00"/>
              </a:solidFill>
            </a:endParaRPr>
          </a:p>
        </p:txBody>
      </p:sp>
      <p:pic>
        <p:nvPicPr>
          <p:cNvPr id="6" name="Obraz 5" descr="82.83.Va.jpg"/>
          <p:cNvPicPr>
            <a:picLocks noChangeAspect="1"/>
          </p:cNvPicPr>
          <p:nvPr/>
        </p:nvPicPr>
        <p:blipFill>
          <a:blip r:embed="rId2">
            <a:lum bright="14000" contrast="15000"/>
          </a:blip>
          <a:srcRect b="15903"/>
          <a:stretch>
            <a:fillRect/>
          </a:stretch>
        </p:blipFill>
        <p:spPr>
          <a:xfrm>
            <a:off x="1142976" y="1259474"/>
            <a:ext cx="6143668" cy="4384104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/>
          </p:cNvSpPr>
          <p:nvPr/>
        </p:nvSpPr>
        <p:spPr bwMode="auto">
          <a:xfrm>
            <a:off x="1071563" y="357188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1982/83</a:t>
            </a:r>
          </a:p>
        </p:txBody>
      </p:sp>
      <p:sp>
        <p:nvSpPr>
          <p:cNvPr id="122883" name="pole tekstowe 4"/>
          <p:cNvSpPr txBox="1">
            <a:spLocks noChangeArrowheads="1"/>
          </p:cNvSpPr>
          <p:nvPr/>
        </p:nvSpPr>
        <p:spPr bwMode="auto">
          <a:xfrm>
            <a:off x="428625" y="5857875"/>
            <a:ext cx="77152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/>
              <a:t>Klasa Vb – wychowawca </a:t>
            </a:r>
            <a:r>
              <a:rPr lang="pl-PL" sz="2400">
                <a:solidFill>
                  <a:srgbClr val="FFFF00"/>
                </a:solidFill>
              </a:rPr>
              <a:t>Mieczysław Rytelewski</a:t>
            </a:r>
            <a:endParaRPr lang="pl-PL">
              <a:solidFill>
                <a:srgbClr val="FFFF00"/>
              </a:solidFill>
            </a:endParaRPr>
          </a:p>
        </p:txBody>
      </p:sp>
      <p:pic>
        <p:nvPicPr>
          <p:cNvPr id="6" name="Obraz 5" descr="82.83.Vb.jpg"/>
          <p:cNvPicPr>
            <a:picLocks noChangeAspect="1"/>
          </p:cNvPicPr>
          <p:nvPr/>
        </p:nvPicPr>
        <p:blipFill>
          <a:blip r:embed="rId2">
            <a:lum bright="14000" contrast="15000"/>
          </a:blip>
          <a:srcRect t="1638" b="18122"/>
          <a:stretch>
            <a:fillRect/>
          </a:stretch>
        </p:blipFill>
        <p:spPr>
          <a:xfrm>
            <a:off x="1071538" y="1015294"/>
            <a:ext cx="6286544" cy="4556846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/>
          </p:cNvSpPr>
          <p:nvPr/>
        </p:nvSpPr>
        <p:spPr bwMode="auto">
          <a:xfrm>
            <a:off x="1071563" y="357188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1982/83</a:t>
            </a:r>
          </a:p>
        </p:txBody>
      </p:sp>
      <p:sp>
        <p:nvSpPr>
          <p:cNvPr id="123907" name="pole tekstowe 4"/>
          <p:cNvSpPr txBox="1">
            <a:spLocks noChangeArrowheads="1"/>
          </p:cNvSpPr>
          <p:nvPr/>
        </p:nvSpPr>
        <p:spPr bwMode="auto">
          <a:xfrm>
            <a:off x="428625" y="5857875"/>
            <a:ext cx="77152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/>
              <a:t>Klasa VIIa – wychowawca </a:t>
            </a:r>
            <a:r>
              <a:rPr lang="pl-PL" sz="2400">
                <a:solidFill>
                  <a:srgbClr val="FFFF00"/>
                </a:solidFill>
              </a:rPr>
              <a:t>Barbara Garwarska</a:t>
            </a:r>
            <a:endParaRPr lang="pl-PL">
              <a:solidFill>
                <a:srgbClr val="FFFF00"/>
              </a:solidFill>
            </a:endParaRPr>
          </a:p>
        </p:txBody>
      </p:sp>
      <p:pic>
        <p:nvPicPr>
          <p:cNvPr id="6" name="Obraz 5" descr="82.83.VIIa.jpg"/>
          <p:cNvPicPr>
            <a:picLocks noChangeAspect="1"/>
          </p:cNvPicPr>
          <p:nvPr/>
        </p:nvPicPr>
        <p:blipFill>
          <a:blip r:embed="rId2">
            <a:lum bright="18000" contrast="22000"/>
          </a:blip>
          <a:srcRect t="1786" b="14285"/>
          <a:stretch>
            <a:fillRect/>
          </a:stretch>
        </p:blipFill>
        <p:spPr>
          <a:xfrm>
            <a:off x="1320855" y="1285860"/>
            <a:ext cx="6322979" cy="4286280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0034" y="714356"/>
            <a:ext cx="8229600" cy="1881179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80000"/>
              </a:lnSpc>
              <a:buFontTx/>
              <a:buNone/>
              <a:defRPr/>
            </a:pPr>
            <a:endParaRPr lang="pl-PL" sz="3200" b="1" dirty="0" smtClean="0">
              <a:effectLst>
                <a:outerShdw blurRad="38100" dist="38100" dir="2700000" algn="tl">
                  <a:srgbClr val="775F55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pl-PL" sz="48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1982</a:t>
            </a:r>
            <a:r>
              <a:rPr lang="pl-PL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wprowadzono           	      </a:t>
            </a:r>
            <a:r>
              <a:rPr lang="pl-P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5- dniowy tydzień pracy</a:t>
            </a:r>
            <a:endParaRPr lang="pl-PL" sz="4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pl-PL" sz="16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pl-PL" sz="1400" dirty="0" smtClean="0"/>
          </a:p>
          <a:p>
            <a:pPr eaLnBrk="1" hangingPunct="1">
              <a:lnSpc>
                <a:spcPct val="80000"/>
              </a:lnSpc>
              <a:defRPr/>
            </a:pPr>
            <a:endParaRPr lang="pl-PL" sz="1400" dirty="0" smtClean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pl-PL" sz="1400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500034" y="2643182"/>
            <a:ext cx="8229600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273050" marR="0" lvl="0" indent="-273050" algn="ctr" defTabSz="914400" rtl="0" eaLnBrk="1" fontAlgn="base" latinLnBrk="0" hangingPunct="1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85000"/>
              <a:buFontTx/>
              <a:buNone/>
              <a:tabLst/>
              <a:defRPr/>
            </a:pPr>
            <a:endParaRPr kumimoji="0" lang="pl-PL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775F55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273050" marR="0" lvl="0" indent="-273050" algn="l" defTabSz="914400" rtl="0" eaLnBrk="1" fontAlgn="base" latinLnBrk="0" hangingPunct="1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Wingdings 2" pitchFamily="18" charset="2"/>
              <a:buChar char=""/>
              <a:tabLst/>
              <a:defRPr/>
            </a:pPr>
            <a:r>
              <a:rPr kumimoji="0" lang="pl-PL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1991</a:t>
            </a:r>
            <a:r>
              <a:rPr kumimoji="0" lang="pl-PL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– 11 XI uroczystość przywrócenia imienia Marszałka Józefa Piłsudskiego Szkole Podstawowej w Porębie.</a:t>
            </a:r>
          </a:p>
          <a:p>
            <a:pPr marL="273050" marR="0" lvl="0" indent="-273050" algn="l" defTabSz="914400" rtl="0" eaLnBrk="1" fontAlgn="base" latinLnBrk="0" hangingPunct="1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Wingdings 2" pitchFamily="18" charset="2"/>
              <a:buChar char=""/>
              <a:tabLst/>
              <a:defRPr/>
            </a:pPr>
            <a:endParaRPr kumimoji="0" lang="pl-PL" sz="16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273050" marR="0" lvl="0" indent="-273050" algn="l" defTabSz="914400" rtl="0" eaLnBrk="1" fontAlgn="base" latinLnBrk="0" hangingPunct="1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Wingdings 2" pitchFamily="18" charset="2"/>
              <a:buChar char=""/>
              <a:tabLst/>
              <a:defRPr/>
            </a:pPr>
            <a:endParaRPr kumimoji="0" lang="pl-PL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3050" marR="0" lvl="0" indent="-273050" algn="l" defTabSz="914400" rtl="0" eaLnBrk="1" fontAlgn="base" latinLnBrk="0" hangingPunct="1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Wingdings 2" pitchFamily="18" charset="2"/>
              <a:buChar char=""/>
              <a:tabLst/>
              <a:defRPr/>
            </a:pPr>
            <a:endParaRPr kumimoji="0" lang="pl-PL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3050" marR="0" lvl="0" indent="-273050" algn="l" defTabSz="914400" rtl="0" eaLnBrk="1" fontAlgn="base" latinLnBrk="0" hangingPunct="1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85000"/>
              <a:buFontTx/>
              <a:buNone/>
              <a:tabLst/>
              <a:defRPr/>
            </a:pPr>
            <a:endParaRPr kumimoji="0" lang="pl-PL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 useBgFill="1">
        <p:nvSpPr>
          <p:cNvPr id="4" name="Prostokąt 3"/>
          <p:cNvSpPr/>
          <p:nvPr/>
        </p:nvSpPr>
        <p:spPr>
          <a:xfrm>
            <a:off x="357158" y="357166"/>
            <a:ext cx="8358246" cy="621510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5364" name="Picture 4" descr="http://lh5.ggpht.com/_w_bxOIpWCqI/RmcPFw4e5II/AAAAAAAABxI/QcqOn_FzSrA/portretmarszalk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84" y="428604"/>
            <a:ext cx="4386269" cy="5800025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autoUpdateAnimBg="0"/>
      <p:bldP spid="5" grpId="0" autoUpdateAnimBg="0"/>
      <p:bldP spid="4" grpId="0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/>
          </p:cNvSpPr>
          <p:nvPr/>
        </p:nvSpPr>
        <p:spPr bwMode="auto">
          <a:xfrm>
            <a:off x="1071563" y="357188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1982/83</a:t>
            </a:r>
          </a:p>
        </p:txBody>
      </p:sp>
      <p:sp>
        <p:nvSpPr>
          <p:cNvPr id="124931" name="pole tekstowe 4"/>
          <p:cNvSpPr txBox="1">
            <a:spLocks noChangeArrowheads="1"/>
          </p:cNvSpPr>
          <p:nvPr/>
        </p:nvSpPr>
        <p:spPr bwMode="auto">
          <a:xfrm>
            <a:off x="428625" y="5857875"/>
            <a:ext cx="7715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/>
              <a:t>Klasa VIII</a:t>
            </a:r>
          </a:p>
        </p:txBody>
      </p:sp>
      <p:pic>
        <p:nvPicPr>
          <p:cNvPr id="6" name="Obraz 5" descr="82.83.VIII.jpg"/>
          <p:cNvPicPr>
            <a:picLocks noChangeAspect="1"/>
          </p:cNvPicPr>
          <p:nvPr/>
        </p:nvPicPr>
        <p:blipFill>
          <a:blip r:embed="rId2">
            <a:lum bright="18000" contrast="17000"/>
          </a:blip>
          <a:srcRect b="11654"/>
          <a:stretch>
            <a:fillRect/>
          </a:stretch>
        </p:blipFill>
        <p:spPr>
          <a:xfrm>
            <a:off x="928662" y="1000108"/>
            <a:ext cx="6786610" cy="4565452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/>
          </p:cNvSpPr>
          <p:nvPr/>
        </p:nvSpPr>
        <p:spPr bwMode="auto">
          <a:xfrm>
            <a:off x="1071563" y="357188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1982/83</a:t>
            </a:r>
          </a:p>
        </p:txBody>
      </p:sp>
      <p:sp>
        <p:nvSpPr>
          <p:cNvPr id="125955" name="pole tekstowe 4"/>
          <p:cNvSpPr txBox="1">
            <a:spLocks noChangeArrowheads="1"/>
          </p:cNvSpPr>
          <p:nvPr/>
        </p:nvSpPr>
        <p:spPr bwMode="auto">
          <a:xfrm>
            <a:off x="428625" y="5857875"/>
            <a:ext cx="7715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/>
              <a:t>Lekcja muzyki</a:t>
            </a:r>
          </a:p>
        </p:txBody>
      </p:sp>
      <p:pic>
        <p:nvPicPr>
          <p:cNvPr id="7" name="Obraz 6" descr="83lekcja.muz.jpg"/>
          <p:cNvPicPr>
            <a:picLocks noChangeAspect="1"/>
          </p:cNvPicPr>
          <p:nvPr/>
        </p:nvPicPr>
        <p:blipFill>
          <a:blip r:embed="rId2">
            <a:lum contrast="10000"/>
          </a:blip>
          <a:stretch>
            <a:fillRect/>
          </a:stretch>
        </p:blipFill>
        <p:spPr>
          <a:xfrm>
            <a:off x="1000100" y="999022"/>
            <a:ext cx="6143668" cy="470646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/>
          </p:cNvSpPr>
          <p:nvPr/>
        </p:nvSpPr>
        <p:spPr bwMode="auto">
          <a:xfrm>
            <a:off x="1071563" y="357188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1984/85</a:t>
            </a:r>
          </a:p>
        </p:txBody>
      </p:sp>
      <p:sp>
        <p:nvSpPr>
          <p:cNvPr id="126979" name="pole tekstowe 4"/>
          <p:cNvSpPr txBox="1">
            <a:spLocks noChangeArrowheads="1"/>
          </p:cNvSpPr>
          <p:nvPr/>
        </p:nvSpPr>
        <p:spPr bwMode="auto">
          <a:xfrm>
            <a:off x="428625" y="5857875"/>
            <a:ext cx="77152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/>
              <a:t>Klasa III – wychowawca </a:t>
            </a:r>
            <a:r>
              <a:rPr lang="pl-PL" sz="2400">
                <a:solidFill>
                  <a:srgbClr val="FFFF00"/>
                </a:solidFill>
              </a:rPr>
              <a:t>Barbara Garwarska</a:t>
            </a:r>
            <a:endParaRPr lang="pl-PL">
              <a:solidFill>
                <a:srgbClr val="FFFF00"/>
              </a:solidFill>
            </a:endParaRPr>
          </a:p>
        </p:txBody>
      </p:sp>
      <p:pic>
        <p:nvPicPr>
          <p:cNvPr id="6" name="Obraz 5" descr="84.85.III.jpg"/>
          <p:cNvPicPr>
            <a:picLocks noChangeAspect="1"/>
          </p:cNvPicPr>
          <p:nvPr/>
        </p:nvPicPr>
        <p:blipFill>
          <a:blip r:embed="rId2">
            <a:lum bright="16000" contrast="8000"/>
          </a:blip>
          <a:srcRect b="18333"/>
          <a:stretch>
            <a:fillRect/>
          </a:stretch>
        </p:blipFill>
        <p:spPr>
          <a:xfrm>
            <a:off x="1000100" y="1012828"/>
            <a:ext cx="6500858" cy="4559297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/>
          </p:cNvSpPr>
          <p:nvPr/>
        </p:nvSpPr>
        <p:spPr bwMode="auto">
          <a:xfrm>
            <a:off x="1071563" y="357188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1984/85</a:t>
            </a:r>
          </a:p>
        </p:txBody>
      </p:sp>
      <p:sp>
        <p:nvSpPr>
          <p:cNvPr id="128003" name="pole tekstowe 4"/>
          <p:cNvSpPr txBox="1">
            <a:spLocks noChangeArrowheads="1"/>
          </p:cNvSpPr>
          <p:nvPr/>
        </p:nvSpPr>
        <p:spPr bwMode="auto">
          <a:xfrm>
            <a:off x="428625" y="5857875"/>
            <a:ext cx="77152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/>
              <a:t>Klasa IV wychowawca </a:t>
            </a:r>
            <a:r>
              <a:rPr lang="pl-PL" sz="2400">
                <a:solidFill>
                  <a:srgbClr val="FFFF00"/>
                </a:solidFill>
              </a:rPr>
              <a:t>Bogusław Ulanowski</a:t>
            </a:r>
            <a:endParaRPr lang="pl-PL">
              <a:solidFill>
                <a:srgbClr val="FFFF00"/>
              </a:solidFill>
            </a:endParaRPr>
          </a:p>
        </p:txBody>
      </p:sp>
      <p:pic>
        <p:nvPicPr>
          <p:cNvPr id="7" name="Obraz 6" descr="84.85.6kl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786" y="957167"/>
            <a:ext cx="6715172" cy="4676861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/>
          </p:cNvSpPr>
          <p:nvPr/>
        </p:nvSpPr>
        <p:spPr bwMode="auto">
          <a:xfrm>
            <a:off x="1071563" y="357188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1984/85</a:t>
            </a:r>
          </a:p>
        </p:txBody>
      </p:sp>
      <p:sp>
        <p:nvSpPr>
          <p:cNvPr id="129027" name="pole tekstowe 4"/>
          <p:cNvSpPr txBox="1">
            <a:spLocks noChangeArrowheads="1"/>
          </p:cNvSpPr>
          <p:nvPr/>
        </p:nvSpPr>
        <p:spPr bwMode="auto">
          <a:xfrm>
            <a:off x="428625" y="5857875"/>
            <a:ext cx="77152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/>
              <a:t>Klasa Vb – wychowawca </a:t>
            </a:r>
            <a:r>
              <a:rPr lang="pl-PL" sz="2400">
                <a:solidFill>
                  <a:srgbClr val="FFFF00"/>
                </a:solidFill>
              </a:rPr>
              <a:t>Nina Ulanowska</a:t>
            </a:r>
            <a:endParaRPr lang="pl-PL">
              <a:solidFill>
                <a:srgbClr val="FFFF00"/>
              </a:solidFill>
            </a:endParaRPr>
          </a:p>
        </p:txBody>
      </p:sp>
      <p:pic>
        <p:nvPicPr>
          <p:cNvPr id="6" name="Obraz 5" descr="84.85.Vb.jpg"/>
          <p:cNvPicPr>
            <a:picLocks noChangeAspect="1"/>
          </p:cNvPicPr>
          <p:nvPr/>
        </p:nvPicPr>
        <p:blipFill>
          <a:blip r:embed="rId2"/>
          <a:srcRect b="17562"/>
          <a:stretch>
            <a:fillRect/>
          </a:stretch>
        </p:blipFill>
        <p:spPr>
          <a:xfrm>
            <a:off x="857224" y="927098"/>
            <a:ext cx="6643734" cy="4647429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/>
          </p:cNvSpPr>
          <p:nvPr/>
        </p:nvSpPr>
        <p:spPr bwMode="auto">
          <a:xfrm>
            <a:off x="1071563" y="357188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1984/85</a:t>
            </a:r>
          </a:p>
        </p:txBody>
      </p:sp>
      <p:sp>
        <p:nvSpPr>
          <p:cNvPr id="130051" name="pole tekstowe 4"/>
          <p:cNvSpPr txBox="1">
            <a:spLocks noChangeArrowheads="1"/>
          </p:cNvSpPr>
          <p:nvPr/>
        </p:nvSpPr>
        <p:spPr bwMode="auto">
          <a:xfrm>
            <a:off x="428625" y="5857875"/>
            <a:ext cx="7715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/>
              <a:t>Klasa VIII</a:t>
            </a:r>
          </a:p>
        </p:txBody>
      </p:sp>
      <p:pic>
        <p:nvPicPr>
          <p:cNvPr id="6" name="Obraz 5" descr="84.85.VIII.jpg"/>
          <p:cNvPicPr>
            <a:picLocks noChangeAspect="1"/>
          </p:cNvPicPr>
          <p:nvPr/>
        </p:nvPicPr>
        <p:blipFill>
          <a:blip r:embed="rId2">
            <a:lum bright="13000" contrast="8000"/>
          </a:blip>
          <a:srcRect b="10800"/>
          <a:stretch>
            <a:fillRect/>
          </a:stretch>
        </p:blipFill>
        <p:spPr>
          <a:xfrm>
            <a:off x="857224" y="1049189"/>
            <a:ext cx="6500858" cy="4594389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/>
          </p:cNvSpPr>
          <p:nvPr/>
        </p:nvSpPr>
        <p:spPr bwMode="auto">
          <a:xfrm>
            <a:off x="1071563" y="357188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1985/86</a:t>
            </a:r>
          </a:p>
        </p:txBody>
      </p:sp>
      <p:sp>
        <p:nvSpPr>
          <p:cNvPr id="131075" name="pole tekstowe 4"/>
          <p:cNvSpPr txBox="1">
            <a:spLocks noChangeArrowheads="1"/>
          </p:cNvSpPr>
          <p:nvPr/>
        </p:nvSpPr>
        <p:spPr bwMode="auto">
          <a:xfrm>
            <a:off x="428625" y="5857875"/>
            <a:ext cx="77152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/>
              <a:t>Klasa 0 – wychowawca </a:t>
            </a:r>
            <a:r>
              <a:rPr lang="pl-PL" sz="2400">
                <a:solidFill>
                  <a:srgbClr val="FFFF00"/>
                </a:solidFill>
              </a:rPr>
              <a:t>Ewa Rytelewska</a:t>
            </a:r>
            <a:endParaRPr lang="pl-PL">
              <a:solidFill>
                <a:srgbClr val="FFFF00"/>
              </a:solidFill>
            </a:endParaRPr>
          </a:p>
        </p:txBody>
      </p:sp>
      <p:pic>
        <p:nvPicPr>
          <p:cNvPr id="6" name="Obraz 5" descr="85.86.O.jpg"/>
          <p:cNvPicPr>
            <a:picLocks noChangeAspect="1"/>
          </p:cNvPicPr>
          <p:nvPr/>
        </p:nvPicPr>
        <p:blipFill>
          <a:blip r:embed="rId2">
            <a:lum bright="14000" contrast="25000"/>
          </a:blip>
          <a:srcRect b="7368"/>
          <a:stretch>
            <a:fillRect/>
          </a:stretch>
        </p:blipFill>
        <p:spPr>
          <a:xfrm>
            <a:off x="785786" y="1022489"/>
            <a:ext cx="7215238" cy="4668699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/>
          </p:cNvSpPr>
          <p:nvPr/>
        </p:nvSpPr>
        <p:spPr bwMode="auto">
          <a:xfrm>
            <a:off x="1071563" y="357188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1987/88</a:t>
            </a:r>
          </a:p>
        </p:txBody>
      </p:sp>
      <p:sp>
        <p:nvSpPr>
          <p:cNvPr id="132099" name="pole tekstowe 4"/>
          <p:cNvSpPr txBox="1">
            <a:spLocks noChangeArrowheads="1"/>
          </p:cNvSpPr>
          <p:nvPr/>
        </p:nvSpPr>
        <p:spPr bwMode="auto">
          <a:xfrm>
            <a:off x="428625" y="5857875"/>
            <a:ext cx="77152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/>
              <a:t>Klasa 0 – wychowawca </a:t>
            </a:r>
            <a:r>
              <a:rPr lang="pl-PL" sz="2400">
                <a:solidFill>
                  <a:srgbClr val="FFFF00"/>
                </a:solidFill>
              </a:rPr>
              <a:t>Hanna Mróz</a:t>
            </a:r>
            <a:endParaRPr lang="pl-PL">
              <a:solidFill>
                <a:srgbClr val="FFFF00"/>
              </a:solidFill>
            </a:endParaRPr>
          </a:p>
        </p:txBody>
      </p:sp>
      <p:pic>
        <p:nvPicPr>
          <p:cNvPr id="6" name="Obraz 5" descr="87.88.jpg"/>
          <p:cNvPicPr>
            <a:picLocks noChangeAspect="1"/>
          </p:cNvPicPr>
          <p:nvPr/>
        </p:nvPicPr>
        <p:blipFill>
          <a:blip r:embed="rId2">
            <a:lum bright="8000" contrast="15000"/>
          </a:blip>
          <a:stretch>
            <a:fillRect/>
          </a:stretch>
        </p:blipFill>
        <p:spPr>
          <a:xfrm>
            <a:off x="928662" y="1071546"/>
            <a:ext cx="6886575" cy="4686300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/>
          </p:cNvSpPr>
          <p:nvPr/>
        </p:nvSpPr>
        <p:spPr bwMode="auto">
          <a:xfrm>
            <a:off x="1071563" y="357188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1987/88</a:t>
            </a:r>
          </a:p>
        </p:txBody>
      </p:sp>
      <p:sp>
        <p:nvSpPr>
          <p:cNvPr id="133123" name="pole tekstowe 4"/>
          <p:cNvSpPr txBox="1">
            <a:spLocks noChangeArrowheads="1"/>
          </p:cNvSpPr>
          <p:nvPr/>
        </p:nvSpPr>
        <p:spPr bwMode="auto">
          <a:xfrm>
            <a:off x="428625" y="5857875"/>
            <a:ext cx="77152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/>
              <a:t>Klasa II – wychowawca </a:t>
            </a:r>
            <a:r>
              <a:rPr lang="pl-PL" sz="2400">
                <a:solidFill>
                  <a:srgbClr val="FFFF00"/>
                </a:solidFill>
              </a:rPr>
              <a:t>Bogumiła Olbryś</a:t>
            </a:r>
            <a:endParaRPr lang="pl-PL">
              <a:solidFill>
                <a:srgbClr val="FFFF00"/>
              </a:solidFill>
            </a:endParaRPr>
          </a:p>
        </p:txBody>
      </p:sp>
      <p:pic>
        <p:nvPicPr>
          <p:cNvPr id="6" name="Obraz 5" descr="87.88..jpg"/>
          <p:cNvPicPr>
            <a:picLocks noChangeAspect="1"/>
          </p:cNvPicPr>
          <p:nvPr/>
        </p:nvPicPr>
        <p:blipFill>
          <a:blip r:embed="rId2">
            <a:lum bright="11000" contrast="17000"/>
          </a:blip>
          <a:srcRect t="4455"/>
          <a:stretch>
            <a:fillRect/>
          </a:stretch>
        </p:blipFill>
        <p:spPr>
          <a:xfrm>
            <a:off x="928662" y="1142984"/>
            <a:ext cx="6724650" cy="4595811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/>
          </p:cNvSpPr>
          <p:nvPr/>
        </p:nvSpPr>
        <p:spPr bwMode="auto">
          <a:xfrm>
            <a:off x="1071563" y="357188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1987/88</a:t>
            </a:r>
          </a:p>
        </p:txBody>
      </p:sp>
      <p:sp>
        <p:nvSpPr>
          <p:cNvPr id="134147" name="pole tekstowe 4"/>
          <p:cNvSpPr txBox="1">
            <a:spLocks noChangeArrowheads="1"/>
          </p:cNvSpPr>
          <p:nvPr/>
        </p:nvSpPr>
        <p:spPr bwMode="auto">
          <a:xfrm>
            <a:off x="571500" y="5357813"/>
            <a:ext cx="77152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/>
              <a:t>Klasa III – wychowawca </a:t>
            </a:r>
            <a:r>
              <a:rPr lang="pl-PL" sz="2400">
                <a:solidFill>
                  <a:srgbClr val="FFFF00"/>
                </a:solidFill>
              </a:rPr>
              <a:t>Ewa Pyśk</a:t>
            </a:r>
            <a:endParaRPr lang="pl-PL">
              <a:solidFill>
                <a:srgbClr val="FFFF00"/>
              </a:solidFill>
            </a:endParaRPr>
          </a:p>
        </p:txBody>
      </p:sp>
      <p:pic>
        <p:nvPicPr>
          <p:cNvPr id="6" name="Obraz 5" descr="87.88.pysk.jpg"/>
          <p:cNvPicPr>
            <a:picLocks noChangeAspect="1"/>
          </p:cNvPicPr>
          <p:nvPr/>
        </p:nvPicPr>
        <p:blipFill>
          <a:blip r:embed="rId2">
            <a:lum bright="13000" contrast="21000"/>
          </a:blip>
          <a:stretch>
            <a:fillRect/>
          </a:stretch>
        </p:blipFill>
        <p:spPr>
          <a:xfrm>
            <a:off x="1500166" y="1500174"/>
            <a:ext cx="5838825" cy="3762375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04813"/>
            <a:ext cx="8229600" cy="5881687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80000"/>
              </a:lnSpc>
              <a:buFontTx/>
              <a:buNone/>
              <a:defRPr/>
            </a:pPr>
            <a:endParaRPr lang="pl-PL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pl-PL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1992 - </a:t>
            </a:r>
            <a: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21.06. Przekazanie Szkole Podstawowej </a:t>
            </a:r>
            <a:r>
              <a:rPr lang="pl-PL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im. Marszałka Józefa Piłsudskiego </a:t>
            </a:r>
            <a: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Sztandaru ufundowanego przez rodziców.</a:t>
            </a:r>
            <a:endParaRPr lang="pl-PL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pl-PL" sz="16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  <a:defRPr/>
            </a:pPr>
            <a:endParaRPr lang="pl-PL" sz="1400" dirty="0" smtClean="0"/>
          </a:p>
          <a:p>
            <a:pPr eaLnBrk="1" hangingPunct="1">
              <a:lnSpc>
                <a:spcPct val="80000"/>
              </a:lnSpc>
              <a:defRPr/>
            </a:pPr>
            <a:endParaRPr lang="pl-PL" sz="1400" dirty="0" smtClean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pl-PL" sz="1400" dirty="0" smtClean="0"/>
          </a:p>
        </p:txBody>
      </p:sp>
      <p:pic>
        <p:nvPicPr>
          <p:cNvPr id="9219" name="Obraz 2" descr="S5002766.JPG"/>
          <p:cNvPicPr>
            <a:picLocks noChangeAspect="1"/>
          </p:cNvPicPr>
          <p:nvPr/>
        </p:nvPicPr>
        <p:blipFill>
          <a:blip r:embed="rId2"/>
          <a:srcRect l="16406" t="5208" r="19531" b="6250"/>
          <a:stretch>
            <a:fillRect/>
          </a:stretch>
        </p:blipFill>
        <p:spPr bwMode="auto">
          <a:xfrm>
            <a:off x="5143500" y="2857500"/>
            <a:ext cx="3286125" cy="340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Obraz 3" descr="S5002762.JPG"/>
          <p:cNvPicPr>
            <a:picLocks noChangeAspect="1"/>
          </p:cNvPicPr>
          <p:nvPr/>
        </p:nvPicPr>
        <p:blipFill>
          <a:blip r:embed="rId3"/>
          <a:srcRect l="20235" t="12396" r="19609" b="6354"/>
          <a:stretch>
            <a:fillRect/>
          </a:stretch>
        </p:blipFill>
        <p:spPr bwMode="auto">
          <a:xfrm>
            <a:off x="1071563" y="2857500"/>
            <a:ext cx="3455987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/>
          </p:cNvSpPr>
          <p:nvPr/>
        </p:nvSpPr>
        <p:spPr bwMode="auto">
          <a:xfrm>
            <a:off x="1071563" y="357188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1987/88</a:t>
            </a:r>
          </a:p>
        </p:txBody>
      </p:sp>
      <p:sp>
        <p:nvSpPr>
          <p:cNvPr id="135171" name="pole tekstowe 4"/>
          <p:cNvSpPr txBox="1">
            <a:spLocks noChangeArrowheads="1"/>
          </p:cNvSpPr>
          <p:nvPr/>
        </p:nvSpPr>
        <p:spPr bwMode="auto">
          <a:xfrm>
            <a:off x="428625" y="5857875"/>
            <a:ext cx="77152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/>
              <a:t>Klasa IV – wychowawca </a:t>
            </a:r>
            <a:r>
              <a:rPr lang="pl-PL" sz="2400">
                <a:solidFill>
                  <a:srgbClr val="FFFF00"/>
                </a:solidFill>
              </a:rPr>
              <a:t>Hanna Mróz</a:t>
            </a:r>
            <a:endParaRPr lang="pl-PL">
              <a:solidFill>
                <a:srgbClr val="FFFF00"/>
              </a:solidFill>
            </a:endParaRPr>
          </a:p>
        </p:txBody>
      </p:sp>
      <p:pic>
        <p:nvPicPr>
          <p:cNvPr id="6" name="Obraz 5" descr="87.88.,.jpg"/>
          <p:cNvPicPr>
            <a:picLocks noChangeAspect="1"/>
          </p:cNvPicPr>
          <p:nvPr/>
        </p:nvPicPr>
        <p:blipFill>
          <a:blip r:embed="rId2">
            <a:lum bright="14000" contrast="15000"/>
          </a:blip>
          <a:stretch>
            <a:fillRect/>
          </a:stretch>
        </p:blipFill>
        <p:spPr>
          <a:xfrm>
            <a:off x="928662" y="1785926"/>
            <a:ext cx="6400800" cy="4124325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/>
          </p:cNvSpPr>
          <p:nvPr/>
        </p:nvSpPr>
        <p:spPr bwMode="auto">
          <a:xfrm>
            <a:off x="1071563" y="357188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1987/88</a:t>
            </a:r>
          </a:p>
        </p:txBody>
      </p:sp>
      <p:sp>
        <p:nvSpPr>
          <p:cNvPr id="136195" name="pole tekstowe 4"/>
          <p:cNvSpPr txBox="1">
            <a:spLocks noChangeArrowheads="1"/>
          </p:cNvSpPr>
          <p:nvPr/>
        </p:nvSpPr>
        <p:spPr bwMode="auto">
          <a:xfrm>
            <a:off x="428625" y="5857875"/>
            <a:ext cx="7715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/>
              <a:t>Klasa V</a:t>
            </a:r>
          </a:p>
        </p:txBody>
      </p:sp>
      <p:pic>
        <p:nvPicPr>
          <p:cNvPr id="6" name="Obraz 5" descr="87.88...jpg"/>
          <p:cNvPicPr>
            <a:picLocks noChangeAspect="1"/>
          </p:cNvPicPr>
          <p:nvPr/>
        </p:nvPicPr>
        <p:blipFill>
          <a:blip r:embed="rId2">
            <a:lum bright="11000" contrast="16000"/>
          </a:blip>
          <a:stretch>
            <a:fillRect/>
          </a:stretch>
        </p:blipFill>
        <p:spPr>
          <a:xfrm>
            <a:off x="1357290" y="1500174"/>
            <a:ext cx="6315075" cy="3886200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/>
          </p:cNvSpPr>
          <p:nvPr/>
        </p:nvSpPr>
        <p:spPr bwMode="auto">
          <a:xfrm>
            <a:off x="1071563" y="357188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1987/88</a:t>
            </a:r>
          </a:p>
        </p:txBody>
      </p:sp>
      <p:sp>
        <p:nvSpPr>
          <p:cNvPr id="137219" name="pole tekstowe 4"/>
          <p:cNvSpPr txBox="1">
            <a:spLocks noChangeArrowheads="1"/>
          </p:cNvSpPr>
          <p:nvPr/>
        </p:nvSpPr>
        <p:spPr bwMode="auto">
          <a:xfrm>
            <a:off x="428625" y="5857875"/>
            <a:ext cx="77152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/>
              <a:t>Klasa VI – wychowawca </a:t>
            </a:r>
            <a:r>
              <a:rPr lang="pl-PL" sz="2400">
                <a:solidFill>
                  <a:srgbClr val="FFFF00"/>
                </a:solidFill>
              </a:rPr>
              <a:t>Zdzisława Zalewska</a:t>
            </a:r>
            <a:endParaRPr lang="pl-PL">
              <a:solidFill>
                <a:srgbClr val="FFFF00"/>
              </a:solidFill>
            </a:endParaRPr>
          </a:p>
        </p:txBody>
      </p:sp>
      <p:pic>
        <p:nvPicPr>
          <p:cNvPr id="6" name="Obraz 5" descr="87.88....jpg"/>
          <p:cNvPicPr>
            <a:picLocks noChangeAspect="1"/>
          </p:cNvPicPr>
          <p:nvPr/>
        </p:nvPicPr>
        <p:blipFill>
          <a:blip r:embed="rId2">
            <a:lum bright="11000" contrast="16000"/>
          </a:blip>
          <a:stretch>
            <a:fillRect/>
          </a:stretch>
        </p:blipFill>
        <p:spPr>
          <a:xfrm>
            <a:off x="785786" y="1357298"/>
            <a:ext cx="6886575" cy="4448175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/>
          </p:cNvSpPr>
          <p:nvPr/>
        </p:nvSpPr>
        <p:spPr bwMode="auto">
          <a:xfrm>
            <a:off x="1071563" y="357188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1987/88</a:t>
            </a:r>
          </a:p>
        </p:txBody>
      </p:sp>
      <p:sp>
        <p:nvSpPr>
          <p:cNvPr id="138243" name="pole tekstowe 4"/>
          <p:cNvSpPr txBox="1">
            <a:spLocks noChangeArrowheads="1"/>
          </p:cNvSpPr>
          <p:nvPr/>
        </p:nvSpPr>
        <p:spPr bwMode="auto">
          <a:xfrm>
            <a:off x="500063" y="5572125"/>
            <a:ext cx="77152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/>
              <a:t>Klasa VIIa – wychowawca </a:t>
            </a:r>
            <a:r>
              <a:rPr lang="pl-PL" sz="2400">
                <a:solidFill>
                  <a:srgbClr val="FFFF00"/>
                </a:solidFill>
              </a:rPr>
              <a:t>Krystyna Przyborowska</a:t>
            </a:r>
            <a:endParaRPr lang="pl-PL">
              <a:solidFill>
                <a:srgbClr val="FFFF00"/>
              </a:solidFill>
            </a:endParaRPr>
          </a:p>
        </p:txBody>
      </p:sp>
      <p:pic>
        <p:nvPicPr>
          <p:cNvPr id="12" name="Obraz 11" descr="87.88.kl.jpg"/>
          <p:cNvPicPr>
            <a:picLocks noChangeAspect="1"/>
          </p:cNvPicPr>
          <p:nvPr/>
        </p:nvPicPr>
        <p:blipFill>
          <a:blip r:embed="rId2">
            <a:lum bright="10000" contrast="13000"/>
          </a:blip>
          <a:stretch>
            <a:fillRect/>
          </a:stretch>
        </p:blipFill>
        <p:spPr>
          <a:xfrm>
            <a:off x="1214413" y="1071546"/>
            <a:ext cx="6066621" cy="4448177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/>
          </p:cNvSpPr>
          <p:nvPr/>
        </p:nvSpPr>
        <p:spPr bwMode="auto">
          <a:xfrm>
            <a:off x="1071563" y="357188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1987/88</a:t>
            </a:r>
          </a:p>
        </p:txBody>
      </p:sp>
      <p:sp>
        <p:nvSpPr>
          <p:cNvPr id="139267" name="pole tekstowe 4"/>
          <p:cNvSpPr txBox="1">
            <a:spLocks noChangeArrowheads="1"/>
          </p:cNvSpPr>
          <p:nvPr/>
        </p:nvSpPr>
        <p:spPr bwMode="auto">
          <a:xfrm>
            <a:off x="428625" y="5857875"/>
            <a:ext cx="7715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/>
              <a:t>Klasa VIIb </a:t>
            </a:r>
          </a:p>
        </p:txBody>
      </p:sp>
      <p:pic>
        <p:nvPicPr>
          <p:cNvPr id="6" name="Obraz 5" descr="87.88.VII.jpg"/>
          <p:cNvPicPr>
            <a:picLocks noChangeAspect="1"/>
          </p:cNvPicPr>
          <p:nvPr/>
        </p:nvPicPr>
        <p:blipFill>
          <a:blip r:embed="rId2">
            <a:lum bright="10000" contrast="13000"/>
          </a:blip>
          <a:stretch>
            <a:fillRect/>
          </a:stretch>
        </p:blipFill>
        <p:spPr>
          <a:xfrm>
            <a:off x="857224" y="1071546"/>
            <a:ext cx="6838950" cy="4524375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/>
          </p:cNvSpPr>
          <p:nvPr/>
        </p:nvSpPr>
        <p:spPr bwMode="auto">
          <a:xfrm>
            <a:off x="1071563" y="357188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1987/88</a:t>
            </a:r>
          </a:p>
        </p:txBody>
      </p:sp>
      <p:sp>
        <p:nvSpPr>
          <p:cNvPr id="140291" name="pole tekstowe 4"/>
          <p:cNvSpPr txBox="1">
            <a:spLocks noChangeArrowheads="1"/>
          </p:cNvSpPr>
          <p:nvPr/>
        </p:nvSpPr>
        <p:spPr bwMode="auto">
          <a:xfrm>
            <a:off x="571500" y="5500688"/>
            <a:ext cx="77152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/>
              <a:t>Klasa VIII – wychowawca </a:t>
            </a:r>
            <a:r>
              <a:rPr lang="pl-PL" sz="2400">
                <a:solidFill>
                  <a:srgbClr val="FFFF00"/>
                </a:solidFill>
              </a:rPr>
              <a:t>Nina Ulanowska</a:t>
            </a:r>
            <a:endParaRPr lang="pl-PL">
              <a:solidFill>
                <a:srgbClr val="FFFF00"/>
              </a:solidFill>
            </a:endParaRPr>
          </a:p>
        </p:txBody>
      </p:sp>
      <p:pic>
        <p:nvPicPr>
          <p:cNvPr id="6" name="Obraz 5" descr="87.88.VIII.jpg"/>
          <p:cNvPicPr>
            <a:picLocks noChangeAspect="1"/>
          </p:cNvPicPr>
          <p:nvPr/>
        </p:nvPicPr>
        <p:blipFill>
          <a:blip r:embed="rId2">
            <a:lum bright="11000" contrast="23000"/>
          </a:blip>
          <a:stretch>
            <a:fillRect/>
          </a:stretch>
        </p:blipFill>
        <p:spPr>
          <a:xfrm>
            <a:off x="1571604" y="1285860"/>
            <a:ext cx="5915025" cy="4200525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/>
          </p:cNvSpPr>
          <p:nvPr/>
        </p:nvSpPr>
        <p:spPr bwMode="auto">
          <a:xfrm>
            <a:off x="1071563" y="357188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1988/89</a:t>
            </a:r>
          </a:p>
        </p:txBody>
      </p:sp>
      <p:sp>
        <p:nvSpPr>
          <p:cNvPr id="141315" name="pole tekstowe 4"/>
          <p:cNvSpPr txBox="1">
            <a:spLocks noChangeArrowheads="1"/>
          </p:cNvSpPr>
          <p:nvPr/>
        </p:nvSpPr>
        <p:spPr bwMode="auto">
          <a:xfrm>
            <a:off x="428625" y="5857875"/>
            <a:ext cx="7715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/>
              <a:t>Harcerze: Edyta Szymańska i Marcin Rutkowski</a:t>
            </a:r>
          </a:p>
        </p:txBody>
      </p:sp>
      <p:pic>
        <p:nvPicPr>
          <p:cNvPr id="6" name="Obraz 5" descr="88.89.mek.jpg"/>
          <p:cNvPicPr>
            <a:picLocks noChangeAspect="1"/>
          </p:cNvPicPr>
          <p:nvPr/>
        </p:nvPicPr>
        <p:blipFill>
          <a:blip r:embed="rId2">
            <a:lum bright="14000" contrast="15000"/>
          </a:blip>
          <a:srcRect r="42114" b="10055"/>
          <a:stretch>
            <a:fillRect/>
          </a:stretch>
        </p:blipFill>
        <p:spPr>
          <a:xfrm>
            <a:off x="714348" y="1000108"/>
            <a:ext cx="3286148" cy="464347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41317" name="pole tekstowe 10"/>
          <p:cNvSpPr txBox="1">
            <a:spLocks noChangeArrowheads="1"/>
          </p:cNvSpPr>
          <p:nvPr/>
        </p:nvSpPr>
        <p:spPr bwMode="auto">
          <a:xfrm>
            <a:off x="4714875" y="1497013"/>
            <a:ext cx="3571875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2800">
                <a:solidFill>
                  <a:srgbClr val="FFFF00"/>
                </a:solidFill>
              </a:rPr>
              <a:t>Odsłonięcie tablicy pamiątkowej w Mękalinach – 2.10.1988 r.</a:t>
            </a:r>
          </a:p>
        </p:txBody>
      </p:sp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/>
          </p:cNvSpPr>
          <p:nvPr/>
        </p:nvSpPr>
        <p:spPr bwMode="auto">
          <a:xfrm>
            <a:off x="1071563" y="357188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1988/89</a:t>
            </a:r>
          </a:p>
        </p:txBody>
      </p:sp>
      <p:sp>
        <p:nvSpPr>
          <p:cNvPr id="142339" name="pole tekstowe 4"/>
          <p:cNvSpPr txBox="1">
            <a:spLocks noChangeArrowheads="1"/>
          </p:cNvSpPr>
          <p:nvPr/>
        </p:nvSpPr>
        <p:spPr bwMode="auto">
          <a:xfrm>
            <a:off x="428625" y="5857875"/>
            <a:ext cx="7715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/>
              <a:t>Chór szkolny</a:t>
            </a:r>
          </a:p>
        </p:txBody>
      </p:sp>
      <p:pic>
        <p:nvPicPr>
          <p:cNvPr id="6" name="Obraz 5" descr="88.89mekaliny.odsl.tabl.jpg"/>
          <p:cNvPicPr>
            <a:picLocks noChangeAspect="1"/>
          </p:cNvPicPr>
          <p:nvPr/>
        </p:nvPicPr>
        <p:blipFill>
          <a:blip r:embed="rId2">
            <a:lum bright="14000" contrast="15000"/>
          </a:blip>
          <a:stretch>
            <a:fillRect/>
          </a:stretch>
        </p:blipFill>
        <p:spPr>
          <a:xfrm>
            <a:off x="785785" y="1010291"/>
            <a:ext cx="6756877" cy="463328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42341" name="pole tekstowe 6"/>
          <p:cNvSpPr txBox="1">
            <a:spLocks noChangeArrowheads="1"/>
          </p:cNvSpPr>
          <p:nvPr/>
        </p:nvSpPr>
        <p:spPr bwMode="auto">
          <a:xfrm>
            <a:off x="4714875" y="1497013"/>
            <a:ext cx="35718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2000">
                <a:solidFill>
                  <a:srgbClr val="FFFF00"/>
                </a:solidFill>
              </a:rPr>
              <a:t>Odsłonięcie tablicy pamiątkowej w Mękalinach – 2.10.1988 r.</a:t>
            </a:r>
          </a:p>
        </p:txBody>
      </p:sp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/>
          </p:cNvSpPr>
          <p:nvPr/>
        </p:nvSpPr>
        <p:spPr bwMode="auto">
          <a:xfrm>
            <a:off x="1071563" y="357188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1988/89</a:t>
            </a:r>
          </a:p>
        </p:txBody>
      </p:sp>
      <p:sp>
        <p:nvSpPr>
          <p:cNvPr id="143363" name="pole tekstowe 4"/>
          <p:cNvSpPr txBox="1">
            <a:spLocks noChangeArrowheads="1"/>
          </p:cNvSpPr>
          <p:nvPr/>
        </p:nvSpPr>
        <p:spPr bwMode="auto">
          <a:xfrm>
            <a:off x="428625" y="5857875"/>
            <a:ext cx="7715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/>
              <a:t>Chór szkolny podczas uroczystości – prowadząca </a:t>
            </a:r>
            <a:r>
              <a:rPr lang="pl-PL">
                <a:solidFill>
                  <a:srgbClr val="FFFF00"/>
                </a:solidFill>
              </a:rPr>
              <a:t>Nina Ulanowska</a:t>
            </a:r>
          </a:p>
        </p:txBody>
      </p:sp>
      <p:pic>
        <p:nvPicPr>
          <p:cNvPr id="6" name="Obraz 5" descr="88.89.mekali.jpg"/>
          <p:cNvPicPr>
            <a:picLocks noChangeAspect="1"/>
          </p:cNvPicPr>
          <p:nvPr/>
        </p:nvPicPr>
        <p:blipFill>
          <a:blip r:embed="rId2">
            <a:lum bright="14000" contrast="15000"/>
          </a:blip>
          <a:stretch>
            <a:fillRect/>
          </a:stretch>
        </p:blipFill>
        <p:spPr>
          <a:xfrm>
            <a:off x="642910" y="1043169"/>
            <a:ext cx="7643866" cy="469087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43365" name="pole tekstowe 6"/>
          <p:cNvSpPr txBox="1">
            <a:spLocks noChangeArrowheads="1"/>
          </p:cNvSpPr>
          <p:nvPr/>
        </p:nvSpPr>
        <p:spPr bwMode="auto">
          <a:xfrm>
            <a:off x="5072063" y="428625"/>
            <a:ext cx="35718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/>
              <a:t>Odsłonięcie tablicy pamiątkowej w Mękalinach – 2.10.1988 r.</a:t>
            </a:r>
          </a:p>
        </p:txBody>
      </p:sp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/>
          </p:cNvSpPr>
          <p:nvPr/>
        </p:nvSpPr>
        <p:spPr bwMode="auto">
          <a:xfrm>
            <a:off x="1071563" y="357188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1988/89</a:t>
            </a:r>
          </a:p>
        </p:txBody>
      </p:sp>
      <p:sp>
        <p:nvSpPr>
          <p:cNvPr id="144387" name="pole tekstowe 4"/>
          <p:cNvSpPr txBox="1">
            <a:spLocks noChangeArrowheads="1"/>
          </p:cNvSpPr>
          <p:nvPr/>
        </p:nvSpPr>
        <p:spPr bwMode="auto">
          <a:xfrm>
            <a:off x="428625" y="5286375"/>
            <a:ext cx="77152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/>
              <a:t>Kustosz Muzeum Pamięci Leśników i Drzewiarzy w Spale odbiera urnę z ziemią z Mękalin od z-cy nadleśniczego nadleśnictwa Wyszków mgr inż. Waldemara Żmijewskiego. Na zdjęciu </a:t>
            </a:r>
            <a:r>
              <a:rPr lang="pl-PL" sz="1200"/>
              <a:t>(pierwszy od lewej) </a:t>
            </a:r>
            <a:r>
              <a:rPr lang="pl-PL"/>
              <a:t>naczelnik gminy Brańszczyk – Henryk Dudek</a:t>
            </a:r>
          </a:p>
        </p:txBody>
      </p:sp>
      <p:pic>
        <p:nvPicPr>
          <p:cNvPr id="6" name="Obraz 5" descr="88.89.meka.jpg"/>
          <p:cNvPicPr>
            <a:picLocks noChangeAspect="1"/>
          </p:cNvPicPr>
          <p:nvPr/>
        </p:nvPicPr>
        <p:blipFill>
          <a:blip r:embed="rId2">
            <a:lum bright="14000" contrast="15000"/>
          </a:blip>
          <a:srcRect l="9073" t="4658" r="18346" b="27018"/>
          <a:stretch>
            <a:fillRect/>
          </a:stretch>
        </p:blipFill>
        <p:spPr>
          <a:xfrm>
            <a:off x="1428728" y="1214422"/>
            <a:ext cx="6780116" cy="4143404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8625" y="428625"/>
            <a:ext cx="8229600" cy="5857875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80000"/>
              </a:lnSpc>
              <a:buFontTx/>
              <a:buNone/>
              <a:defRPr/>
            </a:pPr>
            <a:endParaRPr lang="pl-PL" sz="16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pl-PL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1997 </a:t>
            </a:r>
            <a:r>
              <a:rPr lang="pl-PL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dobudowanie łącznika pomiędzy budynkiem szkoły a planowaną salą gimnastyczną</a:t>
            </a:r>
          </a:p>
          <a:p>
            <a:pPr>
              <a:defRPr/>
            </a:pPr>
            <a:r>
              <a:rPr lang="pl-PL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1999 - </a:t>
            </a:r>
            <a:r>
              <a:rPr lang="pl-PL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utworzenie Publicznego Gimnazjum.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pl-PL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2002 </a:t>
            </a:r>
            <a:r>
              <a:rPr lang="pl-PL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</a:t>
            </a:r>
            <a:r>
              <a:rPr lang="pl-PL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16.09. uroczyste otwarcie sali </a:t>
            </a:r>
            <a:r>
              <a:rPr lang="pl-PL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gimnastycznej</a:t>
            </a:r>
            <a:endParaRPr lang="pl-PL" sz="3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pl-PL" sz="16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pl-PL" sz="1400" dirty="0" smtClean="0"/>
          </a:p>
          <a:p>
            <a:pPr eaLnBrk="1" hangingPunct="1">
              <a:lnSpc>
                <a:spcPct val="80000"/>
              </a:lnSpc>
              <a:defRPr/>
            </a:pPr>
            <a:endParaRPr lang="pl-PL" sz="1400" dirty="0" smtClean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pl-PL" sz="1400" dirty="0" smtClean="0"/>
          </a:p>
        </p:txBody>
      </p:sp>
      <p:pic>
        <p:nvPicPr>
          <p:cNvPr id="7" name="Obraz 6" descr="szkolawmaju.JPG"/>
          <p:cNvPicPr>
            <a:picLocks noChangeAspect="1"/>
          </p:cNvPicPr>
          <p:nvPr/>
        </p:nvPicPr>
        <p:blipFill>
          <a:blip r:embed="rId2"/>
          <a:srcRect t="2176" r="46109" b="8625"/>
          <a:stretch>
            <a:fillRect/>
          </a:stretch>
        </p:blipFill>
        <p:spPr>
          <a:xfrm>
            <a:off x="428596" y="571480"/>
            <a:ext cx="8358246" cy="5857916"/>
          </a:xfrm>
          <a:prstGeom prst="rect">
            <a:avLst/>
          </a:prstGeom>
        </p:spPr>
      </p:pic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uiExpand="1" build="p" autoUpdateAnimBg="0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/>
          </p:cNvSpPr>
          <p:nvPr/>
        </p:nvSpPr>
        <p:spPr bwMode="auto">
          <a:xfrm>
            <a:off x="1071563" y="357188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1988/89</a:t>
            </a:r>
          </a:p>
        </p:txBody>
      </p:sp>
      <p:sp>
        <p:nvSpPr>
          <p:cNvPr id="145411" name="pole tekstowe 4"/>
          <p:cNvSpPr txBox="1">
            <a:spLocks noChangeArrowheads="1"/>
          </p:cNvSpPr>
          <p:nvPr/>
        </p:nvSpPr>
        <p:spPr bwMode="auto">
          <a:xfrm>
            <a:off x="428625" y="5857875"/>
            <a:ext cx="7715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/>
              <a:t>Chór Szkoły Podstawowej w Porębie</a:t>
            </a:r>
          </a:p>
        </p:txBody>
      </p:sp>
      <p:pic>
        <p:nvPicPr>
          <p:cNvPr id="6" name="Obraz 5" descr="88.89.mek.chor.jpg"/>
          <p:cNvPicPr>
            <a:picLocks noChangeAspect="1"/>
          </p:cNvPicPr>
          <p:nvPr/>
        </p:nvPicPr>
        <p:blipFill>
          <a:blip r:embed="rId2">
            <a:lum bright="14000" contrast="15000"/>
          </a:blip>
          <a:stretch>
            <a:fillRect/>
          </a:stretch>
        </p:blipFill>
        <p:spPr>
          <a:xfrm>
            <a:off x="1092230" y="1071547"/>
            <a:ext cx="6063407" cy="4188616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/>
          </p:cNvSpPr>
          <p:nvPr/>
        </p:nvSpPr>
        <p:spPr bwMode="auto">
          <a:xfrm>
            <a:off x="1071563" y="357188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1989/90</a:t>
            </a:r>
          </a:p>
        </p:txBody>
      </p:sp>
      <p:sp>
        <p:nvSpPr>
          <p:cNvPr id="146435" name="pole tekstowe 4"/>
          <p:cNvSpPr txBox="1">
            <a:spLocks noChangeArrowheads="1"/>
          </p:cNvSpPr>
          <p:nvPr/>
        </p:nvSpPr>
        <p:spPr bwMode="auto">
          <a:xfrm>
            <a:off x="428625" y="5857875"/>
            <a:ext cx="77152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/>
              <a:t>Klasa IV – wychowawca </a:t>
            </a:r>
            <a:r>
              <a:rPr lang="pl-PL" sz="2400">
                <a:solidFill>
                  <a:srgbClr val="FFFF00"/>
                </a:solidFill>
              </a:rPr>
              <a:t>Nina Ulanowska</a:t>
            </a:r>
            <a:endParaRPr lang="pl-PL">
              <a:solidFill>
                <a:srgbClr val="FFFF00"/>
              </a:solidFill>
            </a:endParaRPr>
          </a:p>
        </p:txBody>
      </p:sp>
      <p:pic>
        <p:nvPicPr>
          <p:cNvPr id="8" name="Obraz 7" descr="1989.90kl.4.jpg"/>
          <p:cNvPicPr>
            <a:picLocks noChangeAspect="1"/>
          </p:cNvPicPr>
          <p:nvPr/>
        </p:nvPicPr>
        <p:blipFill>
          <a:blip r:embed="rId2"/>
          <a:srcRect l="1513" r="1513"/>
          <a:stretch>
            <a:fillRect/>
          </a:stretch>
        </p:blipFill>
        <p:spPr>
          <a:xfrm>
            <a:off x="1214414" y="1085850"/>
            <a:ext cx="6715172" cy="4686300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/>
          </p:cNvSpPr>
          <p:nvPr/>
        </p:nvSpPr>
        <p:spPr bwMode="auto">
          <a:xfrm>
            <a:off x="1071563" y="357188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1989/90</a:t>
            </a:r>
          </a:p>
        </p:txBody>
      </p:sp>
      <p:sp>
        <p:nvSpPr>
          <p:cNvPr id="147459" name="pole tekstowe 4"/>
          <p:cNvSpPr txBox="1">
            <a:spLocks noChangeArrowheads="1"/>
          </p:cNvSpPr>
          <p:nvPr/>
        </p:nvSpPr>
        <p:spPr bwMode="auto">
          <a:xfrm>
            <a:off x="428625" y="5857875"/>
            <a:ext cx="77152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/>
              <a:t>Klasa V – wychowawca </a:t>
            </a:r>
            <a:r>
              <a:rPr lang="pl-PL" sz="2400">
                <a:solidFill>
                  <a:srgbClr val="FFFF00"/>
                </a:solidFill>
              </a:rPr>
              <a:t>Bogusław Ulanowski</a:t>
            </a:r>
            <a:endParaRPr lang="pl-PL">
              <a:solidFill>
                <a:srgbClr val="FFFF00"/>
              </a:solidFill>
            </a:endParaRPr>
          </a:p>
        </p:txBody>
      </p:sp>
      <p:pic>
        <p:nvPicPr>
          <p:cNvPr id="7" name="Obraz 6" descr="89.90.kl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662" y="1000108"/>
            <a:ext cx="6886575" cy="4886325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/>
          </p:cNvSpPr>
          <p:nvPr/>
        </p:nvSpPr>
        <p:spPr bwMode="auto">
          <a:xfrm>
            <a:off x="1071563" y="357188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1989/90</a:t>
            </a:r>
          </a:p>
        </p:txBody>
      </p:sp>
      <p:sp>
        <p:nvSpPr>
          <p:cNvPr id="148483" name="pole tekstowe 4"/>
          <p:cNvSpPr txBox="1">
            <a:spLocks noChangeArrowheads="1"/>
          </p:cNvSpPr>
          <p:nvPr/>
        </p:nvSpPr>
        <p:spPr bwMode="auto">
          <a:xfrm>
            <a:off x="428625" y="5857875"/>
            <a:ext cx="77152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/>
              <a:t>Klasa VIb – wychowawca </a:t>
            </a:r>
            <a:r>
              <a:rPr lang="pl-PL" sz="2400">
                <a:solidFill>
                  <a:srgbClr val="FFFF00"/>
                </a:solidFill>
              </a:rPr>
              <a:t>Edward Perzyna</a:t>
            </a:r>
            <a:endParaRPr lang="pl-PL">
              <a:solidFill>
                <a:srgbClr val="FFFF00"/>
              </a:solidFill>
            </a:endParaRPr>
          </a:p>
        </p:txBody>
      </p:sp>
      <p:pic>
        <p:nvPicPr>
          <p:cNvPr id="6" name="Obraz 5" descr="89.90.VIb.jpg"/>
          <p:cNvPicPr>
            <a:picLocks noChangeAspect="1"/>
          </p:cNvPicPr>
          <p:nvPr/>
        </p:nvPicPr>
        <p:blipFill>
          <a:blip r:embed="rId2">
            <a:lum bright="14000" contrast="15000"/>
          </a:blip>
          <a:srcRect b="8081"/>
          <a:stretch>
            <a:fillRect/>
          </a:stretch>
        </p:blipFill>
        <p:spPr>
          <a:xfrm>
            <a:off x="785786" y="857232"/>
            <a:ext cx="6677025" cy="4929222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/>
          </p:cNvSpPr>
          <p:nvPr/>
        </p:nvSpPr>
        <p:spPr bwMode="auto">
          <a:xfrm>
            <a:off x="1071563" y="357188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1989/90</a:t>
            </a:r>
          </a:p>
        </p:txBody>
      </p:sp>
      <p:sp>
        <p:nvSpPr>
          <p:cNvPr id="149507" name="pole tekstowe 4"/>
          <p:cNvSpPr txBox="1">
            <a:spLocks noChangeArrowheads="1"/>
          </p:cNvSpPr>
          <p:nvPr/>
        </p:nvSpPr>
        <p:spPr bwMode="auto">
          <a:xfrm>
            <a:off x="428625" y="5857875"/>
            <a:ext cx="77152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/>
              <a:t>Klasa VIIb – wychowawca </a:t>
            </a:r>
            <a:r>
              <a:rPr lang="pl-PL" sz="2400">
                <a:solidFill>
                  <a:srgbClr val="FFFF00"/>
                </a:solidFill>
              </a:rPr>
              <a:t>Bogumiła Olbryś</a:t>
            </a:r>
            <a:endParaRPr lang="pl-PL">
              <a:solidFill>
                <a:srgbClr val="FFFF00"/>
              </a:solidFill>
            </a:endParaRPr>
          </a:p>
        </p:txBody>
      </p:sp>
      <p:pic>
        <p:nvPicPr>
          <p:cNvPr id="6" name="Obraz 5" descr="89.90.VIIb.jpg"/>
          <p:cNvPicPr>
            <a:picLocks noChangeAspect="1"/>
          </p:cNvPicPr>
          <p:nvPr/>
        </p:nvPicPr>
        <p:blipFill>
          <a:blip r:embed="rId2">
            <a:lum bright="14000" contrast="15000"/>
          </a:blip>
          <a:srcRect b="13412"/>
          <a:stretch>
            <a:fillRect/>
          </a:stretch>
        </p:blipFill>
        <p:spPr>
          <a:xfrm>
            <a:off x="857224" y="1000108"/>
            <a:ext cx="6800850" cy="4857784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/>
          </p:cNvSpPr>
          <p:nvPr/>
        </p:nvSpPr>
        <p:spPr bwMode="auto">
          <a:xfrm>
            <a:off x="1071563" y="357188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1989/90</a:t>
            </a:r>
          </a:p>
        </p:txBody>
      </p:sp>
      <p:sp>
        <p:nvSpPr>
          <p:cNvPr id="150531" name="pole tekstowe 4"/>
          <p:cNvSpPr txBox="1">
            <a:spLocks noChangeArrowheads="1"/>
          </p:cNvSpPr>
          <p:nvPr/>
        </p:nvSpPr>
        <p:spPr bwMode="auto">
          <a:xfrm>
            <a:off x="428625" y="5857875"/>
            <a:ext cx="7715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/>
              <a:t>Klasa VIII</a:t>
            </a:r>
          </a:p>
        </p:txBody>
      </p:sp>
      <p:pic>
        <p:nvPicPr>
          <p:cNvPr id="6" name="Obraz 5" descr="89.90.VIII.jpg"/>
          <p:cNvPicPr>
            <a:picLocks noChangeAspect="1"/>
          </p:cNvPicPr>
          <p:nvPr/>
        </p:nvPicPr>
        <p:blipFill>
          <a:blip r:embed="rId2">
            <a:lum bright="14000" contrast="15000"/>
          </a:blip>
          <a:stretch>
            <a:fillRect/>
          </a:stretch>
        </p:blipFill>
        <p:spPr>
          <a:xfrm>
            <a:off x="1309687" y="985837"/>
            <a:ext cx="6524625" cy="4886325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/>
          </p:cNvSpPr>
          <p:nvPr/>
        </p:nvSpPr>
        <p:spPr bwMode="auto">
          <a:xfrm>
            <a:off x="1071563" y="357188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1989/90</a:t>
            </a:r>
          </a:p>
        </p:txBody>
      </p:sp>
      <p:sp>
        <p:nvSpPr>
          <p:cNvPr id="151555" name="pole tekstowe 4"/>
          <p:cNvSpPr txBox="1">
            <a:spLocks noChangeArrowheads="1"/>
          </p:cNvSpPr>
          <p:nvPr/>
        </p:nvSpPr>
        <p:spPr bwMode="auto">
          <a:xfrm>
            <a:off x="428625" y="5857875"/>
            <a:ext cx="7715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/>
              <a:t>Przedszkole</a:t>
            </a:r>
          </a:p>
        </p:txBody>
      </p:sp>
      <p:pic>
        <p:nvPicPr>
          <p:cNvPr id="7" name="Obraz 6" descr="prze.198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525" y="985837"/>
            <a:ext cx="6838950" cy="4886325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/>
          </p:cNvSpPr>
          <p:nvPr/>
        </p:nvSpPr>
        <p:spPr bwMode="auto">
          <a:xfrm>
            <a:off x="1071563" y="357188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1990/91</a:t>
            </a:r>
          </a:p>
        </p:txBody>
      </p:sp>
      <p:sp>
        <p:nvSpPr>
          <p:cNvPr id="152579" name="pole tekstowe 4"/>
          <p:cNvSpPr txBox="1">
            <a:spLocks noChangeArrowheads="1"/>
          </p:cNvSpPr>
          <p:nvPr/>
        </p:nvSpPr>
        <p:spPr bwMode="auto">
          <a:xfrm>
            <a:off x="428625" y="5857875"/>
            <a:ext cx="77152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/>
              <a:t>Klasa 0 – wychowawca </a:t>
            </a:r>
            <a:r>
              <a:rPr lang="pl-PL" sz="2400">
                <a:solidFill>
                  <a:srgbClr val="FFFF00"/>
                </a:solidFill>
              </a:rPr>
              <a:t>Grażyna Samoraj</a:t>
            </a:r>
            <a:endParaRPr lang="pl-PL">
              <a:solidFill>
                <a:srgbClr val="FFFF00"/>
              </a:solidFill>
            </a:endParaRPr>
          </a:p>
        </p:txBody>
      </p:sp>
      <p:pic>
        <p:nvPicPr>
          <p:cNvPr id="152580" name="Obraz 5" descr="90.91.VIIIb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5138" y="1828800"/>
            <a:ext cx="3133725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az 7" descr="90.91.kl0.jpg"/>
          <p:cNvPicPr>
            <a:picLocks noChangeAspect="1"/>
          </p:cNvPicPr>
          <p:nvPr/>
        </p:nvPicPr>
        <p:blipFill>
          <a:blip r:embed="rId3">
            <a:lum bright="14000" contrast="15000"/>
          </a:blip>
          <a:srcRect t="1342" b="10107"/>
          <a:stretch>
            <a:fillRect/>
          </a:stretch>
        </p:blipFill>
        <p:spPr>
          <a:xfrm>
            <a:off x="1071538" y="1000108"/>
            <a:ext cx="6762750" cy="4714908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/>
          </p:cNvSpPr>
          <p:nvPr/>
        </p:nvSpPr>
        <p:spPr bwMode="auto">
          <a:xfrm>
            <a:off x="1071563" y="357188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1990/91</a:t>
            </a:r>
          </a:p>
        </p:txBody>
      </p:sp>
      <p:sp>
        <p:nvSpPr>
          <p:cNvPr id="153603" name="pole tekstowe 4"/>
          <p:cNvSpPr txBox="1">
            <a:spLocks noChangeArrowheads="1"/>
          </p:cNvSpPr>
          <p:nvPr/>
        </p:nvSpPr>
        <p:spPr bwMode="auto">
          <a:xfrm>
            <a:off x="571500" y="5643563"/>
            <a:ext cx="77152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/>
              <a:t>Klasa IV – wychowawca </a:t>
            </a:r>
            <a:r>
              <a:rPr lang="pl-PL" sz="2400">
                <a:solidFill>
                  <a:srgbClr val="FFFF00"/>
                </a:solidFill>
              </a:rPr>
              <a:t>Barbara Garwarska</a:t>
            </a:r>
            <a:endParaRPr lang="pl-PL">
              <a:solidFill>
                <a:srgbClr val="FFFF00"/>
              </a:solidFill>
            </a:endParaRPr>
          </a:p>
        </p:txBody>
      </p:sp>
      <p:pic>
        <p:nvPicPr>
          <p:cNvPr id="6" name="Obraz 5" descr="90.91.IV.jpg"/>
          <p:cNvPicPr>
            <a:picLocks noChangeAspect="1"/>
          </p:cNvPicPr>
          <p:nvPr/>
        </p:nvPicPr>
        <p:blipFill>
          <a:blip r:embed="rId2">
            <a:lum bright="14000" contrast="15000"/>
          </a:blip>
          <a:srcRect b="10780"/>
          <a:stretch>
            <a:fillRect/>
          </a:stretch>
        </p:blipFill>
        <p:spPr>
          <a:xfrm>
            <a:off x="1142976" y="1071546"/>
            <a:ext cx="6562725" cy="4572032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/>
          </p:cNvSpPr>
          <p:nvPr/>
        </p:nvSpPr>
        <p:spPr bwMode="auto">
          <a:xfrm>
            <a:off x="1071563" y="357188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1990/91</a:t>
            </a:r>
          </a:p>
        </p:txBody>
      </p:sp>
      <p:sp>
        <p:nvSpPr>
          <p:cNvPr id="154627" name="pole tekstowe 4"/>
          <p:cNvSpPr txBox="1">
            <a:spLocks noChangeArrowheads="1"/>
          </p:cNvSpPr>
          <p:nvPr/>
        </p:nvSpPr>
        <p:spPr bwMode="auto">
          <a:xfrm>
            <a:off x="428625" y="5857875"/>
            <a:ext cx="77152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/>
              <a:t>Klasa VI – wychowawca </a:t>
            </a:r>
            <a:r>
              <a:rPr lang="pl-PL" sz="2400">
                <a:solidFill>
                  <a:srgbClr val="FFFF00"/>
                </a:solidFill>
              </a:rPr>
              <a:t>Bogusław Ulanowski</a:t>
            </a:r>
            <a:endParaRPr lang="pl-PL">
              <a:solidFill>
                <a:srgbClr val="FFFF00"/>
              </a:solidFill>
            </a:endParaRPr>
          </a:p>
        </p:txBody>
      </p:sp>
      <p:pic>
        <p:nvPicPr>
          <p:cNvPr id="6" name="Obraz 5" descr="90.91.VI.jpg"/>
          <p:cNvPicPr>
            <a:picLocks noChangeAspect="1"/>
          </p:cNvPicPr>
          <p:nvPr/>
        </p:nvPicPr>
        <p:blipFill>
          <a:blip r:embed="rId2">
            <a:lum bright="14000" contrast="15000"/>
          </a:blip>
          <a:srcRect b="11438"/>
          <a:stretch>
            <a:fillRect/>
          </a:stretch>
        </p:blipFill>
        <p:spPr>
          <a:xfrm>
            <a:off x="1071538" y="1000108"/>
            <a:ext cx="6477000" cy="4572032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8625" y="428625"/>
            <a:ext cx="8229600" cy="5857875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80000"/>
              </a:lnSpc>
              <a:buFontTx/>
              <a:buNone/>
              <a:defRPr/>
            </a:pPr>
            <a:endParaRPr lang="pl-PL" sz="16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pl-PL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2005</a:t>
            </a:r>
            <a:r>
              <a:rPr lang="pl-PL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30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budowa boiska szkolnego</a:t>
            </a:r>
          </a:p>
          <a:p>
            <a:pPr eaLnBrk="1" hangingPunct="1">
              <a:lnSpc>
                <a:spcPct val="80000"/>
              </a:lnSpc>
              <a:defRPr/>
            </a:pPr>
            <a:endParaRPr lang="pl-PL" sz="16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pl-PL" sz="1400" dirty="0" smtClean="0"/>
          </a:p>
          <a:p>
            <a:pPr eaLnBrk="1" hangingPunct="1">
              <a:lnSpc>
                <a:spcPct val="80000"/>
              </a:lnSpc>
              <a:defRPr/>
            </a:pPr>
            <a:endParaRPr lang="pl-PL" sz="1400" dirty="0" smtClean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pl-PL" sz="1400" dirty="0" smtClean="0"/>
          </a:p>
        </p:txBody>
      </p:sp>
      <p:pic>
        <p:nvPicPr>
          <p:cNvPr id="17412" name="Picture 4" descr="http://lh6.ggpht.com/_w_bxOIpWCqI/Ristl4o_DsI/AAAAAAAAAuI/v8EOqSdds8g/DSCF284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85728"/>
            <a:ext cx="8358246" cy="6268685"/>
          </a:xfrm>
          <a:prstGeom prst="rect">
            <a:avLst/>
          </a:prstGeom>
          <a:noFill/>
        </p:spPr>
      </p:pic>
      <p:pic>
        <p:nvPicPr>
          <p:cNvPr id="17414" name="Picture 6" descr="http://lh5.ggpht.com/_w_bxOIpWCqI/RisvQoo_ECI/AAAAAAAAAw4/BE02J7ovPJs/s720/S500509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85728"/>
            <a:ext cx="8501122" cy="6375843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build="p" autoUpdateAnimBg="0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/>
          </p:cNvSpPr>
          <p:nvPr/>
        </p:nvSpPr>
        <p:spPr bwMode="auto">
          <a:xfrm>
            <a:off x="1071563" y="357188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1990/91</a:t>
            </a:r>
          </a:p>
        </p:txBody>
      </p:sp>
      <p:sp>
        <p:nvSpPr>
          <p:cNvPr id="155651" name="pole tekstowe 4"/>
          <p:cNvSpPr txBox="1">
            <a:spLocks noChangeArrowheads="1"/>
          </p:cNvSpPr>
          <p:nvPr/>
        </p:nvSpPr>
        <p:spPr bwMode="auto">
          <a:xfrm>
            <a:off x="428625" y="5857875"/>
            <a:ext cx="7715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/>
              <a:t>Klasa VIIIa i VIIIb </a:t>
            </a:r>
          </a:p>
        </p:txBody>
      </p:sp>
      <p:pic>
        <p:nvPicPr>
          <p:cNvPr id="6" name="Obraz 5" descr="90.91.VIIIaib.jpg"/>
          <p:cNvPicPr>
            <a:picLocks noChangeAspect="1"/>
          </p:cNvPicPr>
          <p:nvPr/>
        </p:nvPicPr>
        <p:blipFill>
          <a:blip r:embed="rId2">
            <a:lum bright="14000" contrast="15000"/>
          </a:blip>
          <a:stretch>
            <a:fillRect/>
          </a:stretch>
        </p:blipFill>
        <p:spPr>
          <a:xfrm>
            <a:off x="857224" y="1000108"/>
            <a:ext cx="6724650" cy="4762500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/>
          </p:cNvSpPr>
          <p:nvPr/>
        </p:nvSpPr>
        <p:spPr bwMode="auto">
          <a:xfrm>
            <a:off x="1071563" y="357188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1990/91</a:t>
            </a:r>
          </a:p>
        </p:txBody>
      </p:sp>
      <p:sp>
        <p:nvSpPr>
          <p:cNvPr id="156675" name="pole tekstowe 4"/>
          <p:cNvSpPr txBox="1">
            <a:spLocks noChangeArrowheads="1"/>
          </p:cNvSpPr>
          <p:nvPr/>
        </p:nvSpPr>
        <p:spPr bwMode="auto">
          <a:xfrm>
            <a:off x="428625" y="5643563"/>
            <a:ext cx="77152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/>
              <a:t>Klasa VIIIb po uroczystości zakończenia roku szkolnego z wychowawcą Niną Ulanowską i dyr. Szkoły Barbarą Garwarską.</a:t>
            </a:r>
          </a:p>
        </p:txBody>
      </p:sp>
      <p:pic>
        <p:nvPicPr>
          <p:cNvPr id="6" name="Obraz 5" descr="90.91.VIIIb.jpg"/>
          <p:cNvPicPr>
            <a:picLocks noChangeAspect="1"/>
          </p:cNvPicPr>
          <p:nvPr/>
        </p:nvPicPr>
        <p:blipFill>
          <a:blip r:embed="rId2">
            <a:lum bright="14000" contrast="15000"/>
          </a:blip>
          <a:stretch>
            <a:fillRect/>
          </a:stretch>
        </p:blipFill>
        <p:spPr>
          <a:xfrm>
            <a:off x="928662" y="1000108"/>
            <a:ext cx="4572031" cy="466930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56677" name="pole tekstowe 6"/>
          <p:cNvSpPr txBox="1">
            <a:spLocks noChangeArrowheads="1"/>
          </p:cNvSpPr>
          <p:nvPr/>
        </p:nvSpPr>
        <p:spPr bwMode="auto">
          <a:xfrm>
            <a:off x="5643563" y="1143000"/>
            <a:ext cx="2857500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2400">
                <a:solidFill>
                  <a:srgbClr val="FFFF00"/>
                </a:solidFill>
              </a:rPr>
              <a:t>Na świadectwach szkolnych ponownie pojawiło się imię Patrona Szkoły Marszałka Józefa Piłsudskiego</a:t>
            </a:r>
          </a:p>
        </p:txBody>
      </p:sp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/>
          </p:cNvSpPr>
          <p:nvPr/>
        </p:nvSpPr>
        <p:spPr bwMode="auto">
          <a:xfrm>
            <a:off x="1071563" y="357188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1991/92</a:t>
            </a:r>
          </a:p>
        </p:txBody>
      </p:sp>
      <p:sp>
        <p:nvSpPr>
          <p:cNvPr id="157699" name="pole tekstowe 5"/>
          <p:cNvSpPr txBox="1">
            <a:spLocks noChangeArrowheads="1"/>
          </p:cNvSpPr>
          <p:nvPr/>
        </p:nvSpPr>
        <p:spPr bwMode="auto">
          <a:xfrm>
            <a:off x="500063" y="1143000"/>
            <a:ext cx="800100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2400" b="1">
                <a:solidFill>
                  <a:srgbClr val="FFFF00"/>
                </a:solidFill>
              </a:rPr>
              <a:t>Uroczystość przywrócenia imienia patrona naszej szkoły Marszałka Józefa Piłsudskiego</a:t>
            </a:r>
            <a:r>
              <a:rPr lang="pl-PL">
                <a:solidFill>
                  <a:srgbClr val="FFFF00"/>
                </a:solidFill>
              </a:rPr>
              <a:t>.</a:t>
            </a:r>
          </a:p>
          <a:p>
            <a:pPr algn="ctr"/>
            <a:r>
              <a:rPr lang="pl-PL">
                <a:solidFill>
                  <a:srgbClr val="FFFF00"/>
                </a:solidFill>
              </a:rPr>
              <a:t>11.11.1991 r.</a:t>
            </a:r>
          </a:p>
        </p:txBody>
      </p:sp>
      <p:sp>
        <p:nvSpPr>
          <p:cNvPr id="157700" name="pole tekstowe 6"/>
          <p:cNvSpPr txBox="1">
            <a:spLocks noChangeArrowheads="1"/>
          </p:cNvSpPr>
          <p:nvPr/>
        </p:nvSpPr>
        <p:spPr bwMode="auto">
          <a:xfrm>
            <a:off x="571500" y="2286000"/>
            <a:ext cx="80010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2800">
                <a:solidFill>
                  <a:srgbClr val="FFFF00"/>
                </a:solidFill>
              </a:rPr>
              <a:t>Ceremonia odsłonięcia tablicy pamiątkowej na budynku szkoły.</a:t>
            </a:r>
          </a:p>
        </p:txBody>
      </p:sp>
      <p:sp>
        <p:nvSpPr>
          <p:cNvPr id="157701" name="pole tekstowe 7"/>
          <p:cNvSpPr txBox="1">
            <a:spLocks noChangeArrowheads="1"/>
          </p:cNvSpPr>
          <p:nvPr/>
        </p:nvSpPr>
        <p:spPr bwMode="auto">
          <a:xfrm>
            <a:off x="500063" y="3500438"/>
            <a:ext cx="8001000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3200">
                <a:solidFill>
                  <a:srgbClr val="FFFF00"/>
                </a:solidFill>
              </a:rPr>
              <a:t>Przekazanie Sztandaru ufundowanego przez rodziców - szkole</a:t>
            </a:r>
          </a:p>
          <a:p>
            <a:pPr algn="ctr"/>
            <a:r>
              <a:rPr lang="pl-PL" sz="3200">
                <a:solidFill>
                  <a:srgbClr val="FFFF00"/>
                </a:solidFill>
              </a:rPr>
              <a:t>21.06.1992 r.</a:t>
            </a:r>
          </a:p>
        </p:txBody>
      </p:sp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/>
          </p:cNvSpPr>
          <p:nvPr/>
        </p:nvSpPr>
        <p:spPr bwMode="auto">
          <a:xfrm>
            <a:off x="1071563" y="357188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1991/92</a:t>
            </a:r>
          </a:p>
        </p:txBody>
      </p:sp>
      <p:sp>
        <p:nvSpPr>
          <p:cNvPr id="158723" name="pole tekstowe 10"/>
          <p:cNvSpPr txBox="1">
            <a:spLocks noChangeArrowheads="1"/>
          </p:cNvSpPr>
          <p:nvPr/>
        </p:nvSpPr>
        <p:spPr bwMode="auto">
          <a:xfrm>
            <a:off x="428625" y="5857875"/>
            <a:ext cx="7715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/>
              <a:t>Klasa VII </a:t>
            </a:r>
          </a:p>
        </p:txBody>
      </p:sp>
      <p:pic>
        <p:nvPicPr>
          <p:cNvPr id="5" name="Obraz 4" descr="92.kl.7.jpg"/>
          <p:cNvPicPr>
            <a:picLocks noChangeAspect="1"/>
          </p:cNvPicPr>
          <p:nvPr/>
        </p:nvPicPr>
        <p:blipFill>
          <a:blip r:embed="rId2">
            <a:lum contrast="-9000"/>
          </a:blip>
          <a:stretch>
            <a:fillRect/>
          </a:stretch>
        </p:blipFill>
        <p:spPr>
          <a:xfrm>
            <a:off x="1643042" y="1214422"/>
            <a:ext cx="5741048" cy="4105286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/>
          </p:cNvSpPr>
          <p:nvPr/>
        </p:nvSpPr>
        <p:spPr bwMode="auto">
          <a:xfrm>
            <a:off x="1071563" y="357188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1991/92</a:t>
            </a:r>
          </a:p>
        </p:txBody>
      </p:sp>
      <p:pic>
        <p:nvPicPr>
          <p:cNvPr id="9" name="Obraz 8" descr="91.92.VIIIa.jpg"/>
          <p:cNvPicPr>
            <a:picLocks noChangeAspect="1"/>
          </p:cNvPicPr>
          <p:nvPr/>
        </p:nvPicPr>
        <p:blipFill>
          <a:blip r:embed="rId2">
            <a:lum bright="14000" contrast="15000"/>
          </a:blip>
          <a:stretch>
            <a:fillRect/>
          </a:stretch>
        </p:blipFill>
        <p:spPr>
          <a:xfrm>
            <a:off x="1071538" y="1000108"/>
            <a:ext cx="6724650" cy="46863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59748" name="pole tekstowe 10"/>
          <p:cNvSpPr txBox="1">
            <a:spLocks noChangeArrowheads="1"/>
          </p:cNvSpPr>
          <p:nvPr/>
        </p:nvSpPr>
        <p:spPr bwMode="auto">
          <a:xfrm>
            <a:off x="428625" y="5857875"/>
            <a:ext cx="7715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/>
              <a:t>Klasa VIIIa </a:t>
            </a:r>
          </a:p>
        </p:txBody>
      </p:sp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/>
          </p:cNvSpPr>
          <p:nvPr/>
        </p:nvSpPr>
        <p:spPr bwMode="auto">
          <a:xfrm>
            <a:off x="1071563" y="357188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1991/92</a:t>
            </a:r>
          </a:p>
        </p:txBody>
      </p:sp>
      <p:pic>
        <p:nvPicPr>
          <p:cNvPr id="3" name="Obraz 2" descr="91.92.VIIIb.jpg"/>
          <p:cNvPicPr>
            <a:picLocks noChangeAspect="1"/>
          </p:cNvPicPr>
          <p:nvPr/>
        </p:nvPicPr>
        <p:blipFill>
          <a:blip r:embed="rId2">
            <a:lum bright="14000" contrast="15000"/>
          </a:blip>
          <a:stretch>
            <a:fillRect/>
          </a:stretch>
        </p:blipFill>
        <p:spPr>
          <a:xfrm>
            <a:off x="1402537" y="1216800"/>
            <a:ext cx="6638925" cy="47244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60772" name="pole tekstowe 4"/>
          <p:cNvSpPr txBox="1">
            <a:spLocks noChangeArrowheads="1"/>
          </p:cNvSpPr>
          <p:nvPr/>
        </p:nvSpPr>
        <p:spPr bwMode="auto">
          <a:xfrm>
            <a:off x="428625" y="5857875"/>
            <a:ext cx="7715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/>
              <a:t>Klasa VIIIb </a:t>
            </a:r>
          </a:p>
        </p:txBody>
      </p:sp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/>
          </p:cNvSpPr>
          <p:nvPr/>
        </p:nvSpPr>
        <p:spPr bwMode="auto">
          <a:xfrm>
            <a:off x="1071563" y="357188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1994/95</a:t>
            </a:r>
          </a:p>
        </p:txBody>
      </p:sp>
      <p:sp>
        <p:nvSpPr>
          <p:cNvPr id="161795" name="pole tekstowe 5"/>
          <p:cNvSpPr txBox="1">
            <a:spLocks noChangeArrowheads="1"/>
          </p:cNvSpPr>
          <p:nvPr/>
        </p:nvSpPr>
        <p:spPr bwMode="auto">
          <a:xfrm>
            <a:off x="428625" y="5857875"/>
            <a:ext cx="77152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/>
              <a:t>Klasa IV – wychowawca </a:t>
            </a:r>
            <a:r>
              <a:rPr lang="pl-PL" sz="2400">
                <a:solidFill>
                  <a:srgbClr val="FFFF00"/>
                </a:solidFill>
              </a:rPr>
              <a:t>Bogusław Ulanowski</a:t>
            </a:r>
            <a:endParaRPr lang="pl-PL">
              <a:solidFill>
                <a:srgbClr val="FFFF00"/>
              </a:solidFill>
            </a:endParaRPr>
          </a:p>
        </p:txBody>
      </p:sp>
      <p:pic>
        <p:nvPicPr>
          <p:cNvPr id="5" name="Obraz 4" descr="kl4.93.9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662" y="947737"/>
            <a:ext cx="6924675" cy="4962525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/>
          </p:cNvSpPr>
          <p:nvPr/>
        </p:nvSpPr>
        <p:spPr bwMode="auto">
          <a:xfrm>
            <a:off x="1071563" y="357188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1992/93</a:t>
            </a:r>
          </a:p>
        </p:txBody>
      </p:sp>
      <p:sp>
        <p:nvSpPr>
          <p:cNvPr id="162819" name="pole tekstowe 4"/>
          <p:cNvSpPr txBox="1">
            <a:spLocks noChangeArrowheads="1"/>
          </p:cNvSpPr>
          <p:nvPr/>
        </p:nvSpPr>
        <p:spPr bwMode="auto">
          <a:xfrm>
            <a:off x="428625" y="5857875"/>
            <a:ext cx="7715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/>
              <a:t>Klasa VIII zakończenie szkoły </a:t>
            </a:r>
          </a:p>
        </p:txBody>
      </p:sp>
      <p:pic>
        <p:nvPicPr>
          <p:cNvPr id="6" name="Obraz 5" descr="93kl8.jpg"/>
          <p:cNvPicPr>
            <a:picLocks noChangeAspect="1"/>
          </p:cNvPicPr>
          <p:nvPr/>
        </p:nvPicPr>
        <p:blipFill>
          <a:blip r:embed="rId2"/>
          <a:srcRect l="2020" t="2842" r="1010"/>
          <a:stretch>
            <a:fillRect/>
          </a:stretch>
        </p:blipFill>
        <p:spPr>
          <a:xfrm>
            <a:off x="785786" y="1000108"/>
            <a:ext cx="6858048" cy="481662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/>
          </p:cNvSpPr>
          <p:nvPr/>
        </p:nvSpPr>
        <p:spPr bwMode="auto">
          <a:xfrm>
            <a:off x="1071563" y="357188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1992/93</a:t>
            </a:r>
          </a:p>
        </p:txBody>
      </p:sp>
      <p:sp>
        <p:nvSpPr>
          <p:cNvPr id="163843" name="pole tekstowe 4"/>
          <p:cNvSpPr txBox="1">
            <a:spLocks noChangeArrowheads="1"/>
          </p:cNvSpPr>
          <p:nvPr/>
        </p:nvSpPr>
        <p:spPr bwMode="auto">
          <a:xfrm>
            <a:off x="428625" y="5857875"/>
            <a:ext cx="77152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/>
              <a:t>Klasa VIII wychowawca </a:t>
            </a:r>
            <a:r>
              <a:rPr lang="pl-PL" sz="2400">
                <a:solidFill>
                  <a:srgbClr val="FFFF00"/>
                </a:solidFill>
              </a:rPr>
              <a:t>Bogusław Ulanowski </a:t>
            </a:r>
            <a:endParaRPr lang="pl-PL">
              <a:solidFill>
                <a:srgbClr val="FFFF00"/>
              </a:solidFill>
            </a:endParaRPr>
          </a:p>
        </p:txBody>
      </p:sp>
      <p:pic>
        <p:nvPicPr>
          <p:cNvPr id="7" name="Obraz 6" descr="1993.kl8.jpg"/>
          <p:cNvPicPr>
            <a:picLocks noChangeAspect="1"/>
          </p:cNvPicPr>
          <p:nvPr/>
        </p:nvPicPr>
        <p:blipFill>
          <a:blip r:embed="rId2"/>
          <a:srcRect l="1513"/>
          <a:stretch>
            <a:fillRect/>
          </a:stretch>
        </p:blipFill>
        <p:spPr>
          <a:xfrm>
            <a:off x="1214414" y="1004887"/>
            <a:ext cx="6819923" cy="4848225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/>
          </p:cNvSpPr>
          <p:nvPr/>
        </p:nvSpPr>
        <p:spPr bwMode="auto">
          <a:xfrm>
            <a:off x="1071563" y="357188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1993/94</a:t>
            </a:r>
          </a:p>
        </p:txBody>
      </p:sp>
      <p:pic>
        <p:nvPicPr>
          <p:cNvPr id="8" name="Obraz 7" descr="93.94.dyr.jpg"/>
          <p:cNvPicPr>
            <a:picLocks noChangeAspect="1"/>
          </p:cNvPicPr>
          <p:nvPr/>
        </p:nvPicPr>
        <p:blipFill>
          <a:blip r:embed="rId2">
            <a:lum bright="12000" contrast="21000"/>
          </a:blip>
          <a:stretch>
            <a:fillRect/>
          </a:stretch>
        </p:blipFill>
        <p:spPr>
          <a:xfrm>
            <a:off x="857224" y="1142984"/>
            <a:ext cx="6572296" cy="457597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64868" name="pole tekstowe 9"/>
          <p:cNvSpPr txBox="1">
            <a:spLocks noChangeArrowheads="1"/>
          </p:cNvSpPr>
          <p:nvPr/>
        </p:nvSpPr>
        <p:spPr bwMode="auto">
          <a:xfrm>
            <a:off x="428625" y="5643563"/>
            <a:ext cx="771525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/>
              <a:t>Dyrektor szkoły </a:t>
            </a:r>
            <a:r>
              <a:rPr lang="pl-PL" sz="2400">
                <a:solidFill>
                  <a:srgbClr val="FFFF00"/>
                </a:solidFill>
              </a:rPr>
              <a:t>Edward Perzyna </a:t>
            </a:r>
            <a:r>
              <a:rPr lang="pl-PL"/>
              <a:t>– podczas uroczystości zakończenia roku szkolnego 1993/1994.</a:t>
            </a:r>
          </a:p>
        </p:txBody>
      </p:sp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8625" y="428625"/>
            <a:ext cx="8229600" cy="5857875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80000"/>
              </a:lnSpc>
              <a:buFontTx/>
              <a:buNone/>
              <a:defRPr/>
            </a:pPr>
            <a:endParaRPr lang="pl-PL" sz="16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pl-PL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2006 </a:t>
            </a:r>
            <a:r>
              <a:rPr lang="pl-PL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oddanie do użytku nowej pracowni komputerowej (dzięki środkom Europejskiego Funduszu Społecznego).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pl-PL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2009</a:t>
            </a:r>
            <a:r>
              <a:rPr lang="pl-PL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oddanie do użytku nowej świetlicy szkolnej.</a:t>
            </a:r>
          </a:p>
          <a:p>
            <a:pPr eaLnBrk="1" hangingPunct="1">
              <a:lnSpc>
                <a:spcPct val="80000"/>
              </a:lnSpc>
              <a:defRPr/>
            </a:pPr>
            <a:endParaRPr lang="pl-PL" sz="16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pl-PL" sz="1400" dirty="0" smtClean="0"/>
          </a:p>
          <a:p>
            <a:pPr eaLnBrk="1" hangingPunct="1">
              <a:lnSpc>
                <a:spcPct val="80000"/>
              </a:lnSpc>
              <a:defRPr/>
            </a:pPr>
            <a:endParaRPr lang="pl-PL" sz="1400" dirty="0" smtClean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pl-PL" sz="1400" dirty="0" smtClean="0"/>
          </a:p>
        </p:txBody>
      </p:sp>
      <p:pic>
        <p:nvPicPr>
          <p:cNvPr id="3" name="Obraz 2" descr="DSCF638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7" y="357166"/>
            <a:ext cx="7858181" cy="5893636"/>
          </a:xfrm>
          <a:prstGeom prst="rect">
            <a:avLst/>
          </a:prstGeom>
        </p:spPr>
      </p:pic>
      <p:pic>
        <p:nvPicPr>
          <p:cNvPr id="4" name="Obraz 3" descr="DSC07631.JPG"/>
          <p:cNvPicPr>
            <a:picLocks noChangeAspect="1"/>
          </p:cNvPicPr>
          <p:nvPr/>
        </p:nvPicPr>
        <p:blipFill>
          <a:blip r:embed="rId3"/>
          <a:srcRect r="5993"/>
          <a:stretch>
            <a:fillRect/>
          </a:stretch>
        </p:blipFill>
        <p:spPr>
          <a:xfrm>
            <a:off x="428596" y="285728"/>
            <a:ext cx="8143932" cy="6035959"/>
          </a:xfrm>
          <a:prstGeom prst="rect">
            <a:avLst/>
          </a:prstGeom>
        </p:spPr>
      </p:pic>
      <p:pic>
        <p:nvPicPr>
          <p:cNvPr id="5" name="Obraz 4" descr="S500281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596" y="196406"/>
            <a:ext cx="8215370" cy="6161528"/>
          </a:xfrm>
          <a:prstGeom prst="rect">
            <a:avLst/>
          </a:prstGeom>
        </p:spPr>
      </p:pic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/>
          </p:cNvSpPr>
          <p:nvPr/>
        </p:nvSpPr>
        <p:spPr bwMode="auto">
          <a:xfrm>
            <a:off x="1071563" y="357188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1993/94</a:t>
            </a:r>
          </a:p>
        </p:txBody>
      </p:sp>
      <p:sp>
        <p:nvSpPr>
          <p:cNvPr id="165891" name="pole tekstowe 4"/>
          <p:cNvSpPr txBox="1">
            <a:spLocks noChangeArrowheads="1"/>
          </p:cNvSpPr>
          <p:nvPr/>
        </p:nvSpPr>
        <p:spPr bwMode="auto">
          <a:xfrm>
            <a:off x="428625" y="5857875"/>
            <a:ext cx="771525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/>
              <a:t>Ksiądz </a:t>
            </a:r>
            <a:r>
              <a:rPr lang="pl-PL" sz="2400">
                <a:solidFill>
                  <a:srgbClr val="FFFF00"/>
                </a:solidFill>
              </a:rPr>
              <a:t>Czesław Śmieciński </a:t>
            </a:r>
            <a:r>
              <a:rPr lang="pl-PL"/>
              <a:t>– podczas uroczystości zakończenia roku szkolnego 1993/1994.</a:t>
            </a:r>
          </a:p>
        </p:txBody>
      </p:sp>
      <p:pic>
        <p:nvPicPr>
          <p:cNvPr id="6" name="Obraz 5" descr="93.94.proboszcz.jpg"/>
          <p:cNvPicPr>
            <a:picLocks noChangeAspect="1"/>
          </p:cNvPicPr>
          <p:nvPr/>
        </p:nvPicPr>
        <p:blipFill>
          <a:blip r:embed="rId2">
            <a:lum bright="14000" contrast="15000"/>
          </a:blip>
          <a:stretch>
            <a:fillRect/>
          </a:stretch>
        </p:blipFill>
        <p:spPr>
          <a:xfrm>
            <a:off x="714348" y="1142984"/>
            <a:ext cx="6429420" cy="4542242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/>
          </p:cNvSpPr>
          <p:nvPr/>
        </p:nvSpPr>
        <p:spPr bwMode="auto">
          <a:xfrm>
            <a:off x="1071563" y="357188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1993/94</a:t>
            </a:r>
          </a:p>
        </p:txBody>
      </p:sp>
      <p:sp>
        <p:nvSpPr>
          <p:cNvPr id="166915" name="pole tekstowe 4"/>
          <p:cNvSpPr txBox="1">
            <a:spLocks noChangeArrowheads="1"/>
          </p:cNvSpPr>
          <p:nvPr/>
        </p:nvSpPr>
        <p:spPr bwMode="auto">
          <a:xfrm>
            <a:off x="428625" y="5429250"/>
            <a:ext cx="77152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/>
              <a:t>Uczennica Justyna Kraska odbiera świadectwo z wyróżnieniem z rąk dyrektora szkoły Edwarda Perzyny. W tle pani Franciszka Świderska i pani Urszula Kukwa.</a:t>
            </a:r>
          </a:p>
        </p:txBody>
      </p:sp>
      <p:pic>
        <p:nvPicPr>
          <p:cNvPr id="6" name="Obraz 5" descr="93.94...jpg"/>
          <p:cNvPicPr>
            <a:picLocks noChangeAspect="1"/>
          </p:cNvPicPr>
          <p:nvPr/>
        </p:nvPicPr>
        <p:blipFill>
          <a:blip r:embed="rId2">
            <a:lum bright="14000" contrast="15000"/>
          </a:blip>
          <a:srcRect b="14603"/>
          <a:stretch>
            <a:fillRect/>
          </a:stretch>
        </p:blipFill>
        <p:spPr>
          <a:xfrm>
            <a:off x="857224" y="1071546"/>
            <a:ext cx="6215106" cy="4262876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/>
          </p:cNvSpPr>
          <p:nvPr/>
        </p:nvSpPr>
        <p:spPr bwMode="auto">
          <a:xfrm>
            <a:off x="1071563" y="357188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1993/94</a:t>
            </a:r>
          </a:p>
        </p:txBody>
      </p:sp>
      <p:pic>
        <p:nvPicPr>
          <p:cNvPr id="6" name="Obraz 5" descr="93.94.jpg"/>
          <p:cNvPicPr>
            <a:picLocks noChangeAspect="1"/>
          </p:cNvPicPr>
          <p:nvPr/>
        </p:nvPicPr>
        <p:blipFill>
          <a:blip r:embed="rId2">
            <a:lum bright="14000" contrast="15000"/>
          </a:blip>
          <a:srcRect b="17279"/>
          <a:stretch>
            <a:fillRect/>
          </a:stretch>
        </p:blipFill>
        <p:spPr>
          <a:xfrm>
            <a:off x="928662" y="1285859"/>
            <a:ext cx="5929354" cy="401036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67940" name="pole tekstowe 6"/>
          <p:cNvSpPr txBox="1">
            <a:spLocks noChangeArrowheads="1"/>
          </p:cNvSpPr>
          <p:nvPr/>
        </p:nvSpPr>
        <p:spPr bwMode="auto">
          <a:xfrm>
            <a:off x="428625" y="5429250"/>
            <a:ext cx="77152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/>
              <a:t>Uczeń Mariusz Makowski odbiera świadectwo z wyróżnieniem z rąk dyrektora szkoły Edwarda Perzyny. Na pierwszym planie wychowawczyni klasy VIII pani Zdzisława Zalewska.</a:t>
            </a:r>
          </a:p>
        </p:txBody>
      </p:sp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/>
          </p:cNvSpPr>
          <p:nvPr/>
        </p:nvSpPr>
        <p:spPr bwMode="auto">
          <a:xfrm>
            <a:off x="1071563" y="357188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1993/94</a:t>
            </a:r>
          </a:p>
        </p:txBody>
      </p:sp>
      <p:pic>
        <p:nvPicPr>
          <p:cNvPr id="5" name="Obraz 4" descr="92.9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712" y="1004887"/>
            <a:ext cx="6886575" cy="484822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68964" name="pole tekstowe 5"/>
          <p:cNvSpPr txBox="1">
            <a:spLocks noChangeArrowheads="1"/>
          </p:cNvSpPr>
          <p:nvPr/>
        </p:nvSpPr>
        <p:spPr bwMode="auto">
          <a:xfrm>
            <a:off x="428625" y="5857875"/>
            <a:ext cx="77152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/>
              <a:t>Klasa III – wychowawca </a:t>
            </a:r>
            <a:r>
              <a:rPr lang="pl-PL" sz="2400">
                <a:solidFill>
                  <a:srgbClr val="FFFF00"/>
                </a:solidFill>
              </a:rPr>
              <a:t>Bogusław Ulanowski</a:t>
            </a:r>
            <a:endParaRPr lang="pl-PL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/>
          </p:cNvSpPr>
          <p:nvPr/>
        </p:nvSpPr>
        <p:spPr bwMode="auto">
          <a:xfrm>
            <a:off x="1071563" y="357188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1993/94</a:t>
            </a:r>
          </a:p>
        </p:txBody>
      </p:sp>
      <p:sp>
        <p:nvSpPr>
          <p:cNvPr id="169987" name="pole tekstowe 5"/>
          <p:cNvSpPr txBox="1">
            <a:spLocks noChangeArrowheads="1"/>
          </p:cNvSpPr>
          <p:nvPr/>
        </p:nvSpPr>
        <p:spPr bwMode="auto">
          <a:xfrm>
            <a:off x="428625" y="5857875"/>
            <a:ext cx="77152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/>
              <a:t>Klasa VII – wychowawca </a:t>
            </a:r>
            <a:r>
              <a:rPr lang="pl-PL" sz="2400">
                <a:solidFill>
                  <a:srgbClr val="FFFF00"/>
                </a:solidFill>
              </a:rPr>
              <a:t>Nina Ulanowska</a:t>
            </a:r>
            <a:endParaRPr lang="pl-PL">
              <a:solidFill>
                <a:srgbClr val="FFFF00"/>
              </a:solidFill>
            </a:endParaRPr>
          </a:p>
        </p:txBody>
      </p:sp>
      <p:pic>
        <p:nvPicPr>
          <p:cNvPr id="7" name="Obraz 6" descr="1994.jpg"/>
          <p:cNvPicPr>
            <a:picLocks noChangeAspect="1"/>
          </p:cNvPicPr>
          <p:nvPr/>
        </p:nvPicPr>
        <p:blipFill>
          <a:blip r:embed="rId2">
            <a:lum bright="-1000" contrast="-6000"/>
          </a:blip>
          <a:srcRect l="1513"/>
          <a:stretch>
            <a:fillRect/>
          </a:stretch>
        </p:blipFill>
        <p:spPr>
          <a:xfrm>
            <a:off x="1214414" y="1085850"/>
            <a:ext cx="6819923" cy="4686300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/>
          </p:cNvSpPr>
          <p:nvPr/>
        </p:nvSpPr>
        <p:spPr bwMode="auto">
          <a:xfrm>
            <a:off x="1071563" y="357188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1997/98</a:t>
            </a:r>
          </a:p>
        </p:txBody>
      </p:sp>
      <p:sp>
        <p:nvSpPr>
          <p:cNvPr id="171011" name="pole tekstowe 4"/>
          <p:cNvSpPr txBox="1">
            <a:spLocks noChangeArrowheads="1"/>
          </p:cNvSpPr>
          <p:nvPr/>
        </p:nvSpPr>
        <p:spPr bwMode="auto">
          <a:xfrm>
            <a:off x="428625" y="5857875"/>
            <a:ext cx="7715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/>
              <a:t>Klasa I</a:t>
            </a:r>
          </a:p>
        </p:txBody>
      </p:sp>
      <p:pic>
        <p:nvPicPr>
          <p:cNvPr id="7" name="Obraz 6" descr="1997.9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00" y="934122"/>
            <a:ext cx="7000924" cy="4889959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/>
          </p:cNvSpPr>
          <p:nvPr/>
        </p:nvSpPr>
        <p:spPr bwMode="auto">
          <a:xfrm>
            <a:off x="1071563" y="357188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1997/98</a:t>
            </a:r>
          </a:p>
        </p:txBody>
      </p:sp>
      <p:sp>
        <p:nvSpPr>
          <p:cNvPr id="172035" name="pole tekstowe 4"/>
          <p:cNvSpPr txBox="1">
            <a:spLocks noChangeArrowheads="1"/>
          </p:cNvSpPr>
          <p:nvPr/>
        </p:nvSpPr>
        <p:spPr bwMode="auto">
          <a:xfrm>
            <a:off x="642938" y="5643563"/>
            <a:ext cx="77152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/>
              <a:t>Klasa IV – wychowawca </a:t>
            </a:r>
            <a:r>
              <a:rPr lang="pl-PL" sz="2400">
                <a:solidFill>
                  <a:srgbClr val="FFFF00"/>
                </a:solidFill>
              </a:rPr>
              <a:t>Nina Ulanowska</a:t>
            </a:r>
            <a:endParaRPr lang="pl-PL">
              <a:solidFill>
                <a:srgbClr val="FFFF00"/>
              </a:solidFill>
            </a:endParaRPr>
          </a:p>
        </p:txBody>
      </p:sp>
      <p:pic>
        <p:nvPicPr>
          <p:cNvPr id="6" name="Obraz 5" descr="kl497.9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650" y="1004887"/>
            <a:ext cx="7124700" cy="4848225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/>
          </p:cNvSpPr>
          <p:nvPr/>
        </p:nvSpPr>
        <p:spPr bwMode="auto">
          <a:xfrm>
            <a:off x="1071563" y="357188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1997/98</a:t>
            </a:r>
          </a:p>
        </p:txBody>
      </p:sp>
      <p:sp>
        <p:nvSpPr>
          <p:cNvPr id="173059" name="pole tekstowe 4"/>
          <p:cNvSpPr txBox="1">
            <a:spLocks noChangeArrowheads="1"/>
          </p:cNvSpPr>
          <p:nvPr/>
        </p:nvSpPr>
        <p:spPr bwMode="auto">
          <a:xfrm>
            <a:off x="428625" y="5857875"/>
            <a:ext cx="77152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/>
              <a:t>Klasa VII – wychowawca </a:t>
            </a:r>
            <a:r>
              <a:rPr lang="pl-PL" sz="2400">
                <a:solidFill>
                  <a:srgbClr val="FFFF00"/>
                </a:solidFill>
              </a:rPr>
              <a:t>Bogusław Ulanowski</a:t>
            </a:r>
            <a:endParaRPr lang="pl-PL">
              <a:solidFill>
                <a:srgbClr val="FFFF00"/>
              </a:solidFill>
            </a:endParaRPr>
          </a:p>
        </p:txBody>
      </p:sp>
      <p:pic>
        <p:nvPicPr>
          <p:cNvPr id="6" name="Obraz 5" descr="97.98.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525" y="1004887"/>
            <a:ext cx="6838950" cy="4848225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/>
          </p:cNvSpPr>
          <p:nvPr/>
        </p:nvSpPr>
        <p:spPr bwMode="auto">
          <a:xfrm>
            <a:off x="1071563" y="357188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1997/98</a:t>
            </a:r>
          </a:p>
        </p:txBody>
      </p:sp>
      <p:sp>
        <p:nvSpPr>
          <p:cNvPr id="174083" name="pole tekstowe 4"/>
          <p:cNvSpPr txBox="1">
            <a:spLocks noChangeArrowheads="1"/>
          </p:cNvSpPr>
          <p:nvPr/>
        </p:nvSpPr>
        <p:spPr bwMode="auto">
          <a:xfrm>
            <a:off x="571500" y="5715000"/>
            <a:ext cx="77152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/>
              <a:t>Klasa VIIIa – wychowawca </a:t>
            </a:r>
            <a:r>
              <a:rPr lang="pl-PL" sz="2400">
                <a:solidFill>
                  <a:srgbClr val="FFFF00"/>
                </a:solidFill>
              </a:rPr>
              <a:t>Nina Ulanowska </a:t>
            </a:r>
            <a:endParaRPr lang="pl-PL">
              <a:solidFill>
                <a:srgbClr val="FFFF00"/>
              </a:solidFill>
            </a:endParaRPr>
          </a:p>
        </p:txBody>
      </p:sp>
      <p:pic>
        <p:nvPicPr>
          <p:cNvPr id="7" name="Obraz 6" descr="97.98.8a.jpg"/>
          <p:cNvPicPr>
            <a:picLocks noChangeAspect="1"/>
          </p:cNvPicPr>
          <p:nvPr/>
        </p:nvPicPr>
        <p:blipFill>
          <a:blip r:embed="rId2">
            <a:lum bright="-3000" contrast="-6000"/>
          </a:blip>
          <a:stretch>
            <a:fillRect/>
          </a:stretch>
        </p:blipFill>
        <p:spPr>
          <a:xfrm>
            <a:off x="1171575" y="1023937"/>
            <a:ext cx="6800850" cy="4810125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/>
          </p:cNvSpPr>
          <p:nvPr/>
        </p:nvSpPr>
        <p:spPr bwMode="auto">
          <a:xfrm>
            <a:off x="1071563" y="357188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1997/98</a:t>
            </a:r>
          </a:p>
        </p:txBody>
      </p:sp>
      <p:sp>
        <p:nvSpPr>
          <p:cNvPr id="175107" name="pole tekstowe 4"/>
          <p:cNvSpPr txBox="1">
            <a:spLocks noChangeArrowheads="1"/>
          </p:cNvSpPr>
          <p:nvPr/>
        </p:nvSpPr>
        <p:spPr bwMode="auto">
          <a:xfrm>
            <a:off x="428625" y="5857875"/>
            <a:ext cx="7715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/>
              <a:t>Klasa VIIIb </a:t>
            </a:r>
          </a:p>
        </p:txBody>
      </p:sp>
      <p:pic>
        <p:nvPicPr>
          <p:cNvPr id="175108" name="Obraz 5" descr="1995.kl8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8250" y="1109663"/>
            <a:ext cx="6667500" cy="463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8625" y="428625"/>
            <a:ext cx="8229600" cy="5857875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80000"/>
              </a:lnSpc>
              <a:buFontTx/>
              <a:buNone/>
              <a:defRPr/>
            </a:pPr>
            <a:endParaRPr lang="pl-PL" sz="16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pl-PL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2009</a:t>
            </a:r>
            <a:r>
              <a:rPr lang="pl-PL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24 maja - festyn Rodzinny „Naszej Szkole”</a:t>
            </a:r>
          </a:p>
          <a:p>
            <a:pPr eaLnBrk="1" hangingPunct="1">
              <a:lnSpc>
                <a:spcPct val="80000"/>
              </a:lnSpc>
              <a:defRPr/>
            </a:pPr>
            <a:endParaRPr lang="pl-PL" sz="16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pl-PL" sz="1400" dirty="0" smtClean="0"/>
          </a:p>
          <a:p>
            <a:pPr eaLnBrk="1" hangingPunct="1">
              <a:lnSpc>
                <a:spcPct val="80000"/>
              </a:lnSpc>
              <a:defRPr/>
            </a:pPr>
            <a:endParaRPr lang="pl-PL" sz="1400" dirty="0" smtClean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pl-PL" sz="1400" dirty="0" smtClean="0"/>
          </a:p>
        </p:txBody>
      </p:sp>
      <p:pic>
        <p:nvPicPr>
          <p:cNvPr id="5" name="Obraz 4" descr="DSCF6549.JPG"/>
          <p:cNvPicPr>
            <a:picLocks noChangeAspect="1"/>
          </p:cNvPicPr>
          <p:nvPr/>
        </p:nvPicPr>
        <p:blipFill>
          <a:blip r:embed="rId2" cstate="print"/>
          <a:srcRect l="1786" r="2679"/>
          <a:stretch>
            <a:fillRect/>
          </a:stretch>
        </p:blipFill>
        <p:spPr>
          <a:xfrm>
            <a:off x="642910" y="428604"/>
            <a:ext cx="7643866" cy="6000792"/>
          </a:xfrm>
          <a:prstGeom prst="rect">
            <a:avLst/>
          </a:prstGeom>
        </p:spPr>
      </p:pic>
      <p:pic>
        <p:nvPicPr>
          <p:cNvPr id="203778" name="Picture 2" descr="http://lh5.ggpht.com/_Ryt8XnQwJHo/Shoz-52beQI/AAAAAAAACEg/gHpDT0Q-x-A/s720/S5001434.JPG"/>
          <p:cNvPicPr>
            <a:picLocks noChangeAspect="1" noChangeArrowheads="1"/>
          </p:cNvPicPr>
          <p:nvPr/>
        </p:nvPicPr>
        <p:blipFill>
          <a:blip r:embed="rId3"/>
          <a:srcRect l="3448" r="4310"/>
          <a:stretch>
            <a:fillRect/>
          </a:stretch>
        </p:blipFill>
        <p:spPr bwMode="auto">
          <a:xfrm>
            <a:off x="642910" y="357130"/>
            <a:ext cx="7643866" cy="6215107"/>
          </a:xfrm>
          <a:prstGeom prst="rect">
            <a:avLst/>
          </a:prstGeom>
          <a:noFill/>
        </p:spPr>
      </p:pic>
      <p:pic>
        <p:nvPicPr>
          <p:cNvPr id="203780" name="Picture 4" descr="http://lh5.ggpht.com/_Ryt8XnQwJHo/ShzNkDzcTwI/AAAAAAAACP0/GejbM6SR4BA/s640/festyn%2007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104231"/>
            <a:ext cx="7786742" cy="6594397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03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03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/>
          </p:cNvSpPr>
          <p:nvPr/>
        </p:nvSpPr>
        <p:spPr bwMode="auto">
          <a:xfrm>
            <a:off x="1071563" y="357188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1998/99</a:t>
            </a:r>
          </a:p>
        </p:txBody>
      </p:sp>
      <p:sp>
        <p:nvSpPr>
          <p:cNvPr id="176131" name="pole tekstowe 4"/>
          <p:cNvSpPr txBox="1">
            <a:spLocks noChangeArrowheads="1"/>
          </p:cNvSpPr>
          <p:nvPr/>
        </p:nvSpPr>
        <p:spPr bwMode="auto">
          <a:xfrm>
            <a:off x="428625" y="5857875"/>
            <a:ext cx="77152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/>
              <a:t>Klasa VIII – wychowawca </a:t>
            </a:r>
            <a:r>
              <a:rPr lang="pl-PL" sz="2400">
                <a:solidFill>
                  <a:srgbClr val="FFFF00"/>
                </a:solidFill>
              </a:rPr>
              <a:t>Bogusław Ulanowski</a:t>
            </a:r>
            <a:endParaRPr lang="pl-PL">
              <a:solidFill>
                <a:srgbClr val="FFFF00"/>
              </a:solidFill>
            </a:endParaRPr>
          </a:p>
        </p:txBody>
      </p:sp>
      <p:pic>
        <p:nvPicPr>
          <p:cNvPr id="6" name="Obraz 5" descr="98.99.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750" y="985837"/>
            <a:ext cx="7048500" cy="4886325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/>
          </p:cNvSpPr>
          <p:nvPr/>
        </p:nvSpPr>
        <p:spPr bwMode="auto">
          <a:xfrm>
            <a:off x="1071563" y="357188"/>
            <a:ext cx="2857500" cy="714375"/>
          </a:xfrm>
          <a:prstGeom prst="rect">
            <a:avLst/>
          </a:prstGeom>
          <a:ln w="9525"/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1999/2000</a:t>
            </a:r>
          </a:p>
        </p:txBody>
      </p:sp>
      <p:sp>
        <p:nvSpPr>
          <p:cNvPr id="177155" name="pole tekstowe 4"/>
          <p:cNvSpPr txBox="1">
            <a:spLocks noChangeArrowheads="1"/>
          </p:cNvSpPr>
          <p:nvPr/>
        </p:nvSpPr>
        <p:spPr bwMode="auto">
          <a:xfrm>
            <a:off x="428625" y="5857875"/>
            <a:ext cx="7715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/>
              <a:t>Ostatnia klasa VIII </a:t>
            </a:r>
          </a:p>
        </p:txBody>
      </p:sp>
      <p:pic>
        <p:nvPicPr>
          <p:cNvPr id="6" name="Obraz 5" descr="99.00kl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612" y="1004887"/>
            <a:ext cx="6962775" cy="4848225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85750"/>
            <a:ext cx="8229600" cy="1785938"/>
          </a:xfrm>
        </p:spPr>
        <p:txBody>
          <a:bodyPr>
            <a:normAutofit fontScale="92500" lnSpcReduction="10000"/>
          </a:bodyPr>
          <a:lstStyle/>
          <a:p>
            <a:pPr algn="ctr" eaLnBrk="1" hangingPunct="1">
              <a:lnSpc>
                <a:spcPct val="80000"/>
              </a:lnSpc>
              <a:buFontTx/>
              <a:buNone/>
              <a:defRPr/>
            </a:pPr>
            <a:endParaRPr lang="pl-PL" sz="16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pl-P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10.11. 2009 </a:t>
            </a:r>
            <a: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nadanie imienia  </a:t>
            </a:r>
            <a:r>
              <a:rPr lang="pl-P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„Obrońców Ojczyzny” </a:t>
            </a:r>
            <a: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wręczenie sztandaru Publicznemu Gimnazjum w Porębie </a:t>
            </a:r>
          </a:p>
          <a:p>
            <a:pPr eaLnBrk="1" hangingPunct="1">
              <a:lnSpc>
                <a:spcPct val="80000"/>
              </a:lnSpc>
              <a:defRPr/>
            </a:pPr>
            <a:endParaRPr lang="pl-PL" sz="16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pl-PL" sz="1400" dirty="0" smtClean="0"/>
          </a:p>
          <a:p>
            <a:pPr eaLnBrk="1" hangingPunct="1">
              <a:lnSpc>
                <a:spcPct val="80000"/>
              </a:lnSpc>
              <a:defRPr/>
            </a:pPr>
            <a:endParaRPr lang="pl-PL" sz="1400" dirty="0" smtClean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pl-PL" sz="1400" dirty="0" smtClean="0"/>
          </a:p>
        </p:txBody>
      </p:sp>
      <p:pic>
        <p:nvPicPr>
          <p:cNvPr id="11267" name="Obraz 2" descr="S5002757.JPG"/>
          <p:cNvPicPr>
            <a:picLocks noChangeAspect="1"/>
          </p:cNvPicPr>
          <p:nvPr/>
        </p:nvPicPr>
        <p:blipFill>
          <a:blip r:embed="rId2"/>
          <a:srcRect l="15625" t="4166" r="17969" b="5208"/>
          <a:stretch>
            <a:fillRect/>
          </a:stretch>
        </p:blipFill>
        <p:spPr bwMode="auto">
          <a:xfrm>
            <a:off x="4429125" y="2214563"/>
            <a:ext cx="3978275" cy="407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Obraz 3" descr="S5002759.JPG"/>
          <p:cNvPicPr>
            <a:picLocks noChangeAspect="1"/>
          </p:cNvPicPr>
          <p:nvPr/>
        </p:nvPicPr>
        <p:blipFill>
          <a:blip r:embed="rId3"/>
          <a:srcRect l="19453" t="10313" r="13359"/>
          <a:stretch>
            <a:fillRect/>
          </a:stretch>
        </p:blipFill>
        <p:spPr bwMode="auto">
          <a:xfrm>
            <a:off x="357188" y="2214563"/>
            <a:ext cx="4000500" cy="400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/>
          </p:cNvSpPr>
          <p:nvPr>
            <p:ph type="title"/>
          </p:nvPr>
        </p:nvSpPr>
        <p:spPr bwMode="auto">
          <a:ln w="9525"/>
        </p:spPr>
        <p:txBody>
          <a:bodyPr wrap="square" lIns="91440" tIns="45720" rIns="91440" bIns="45720" numCol="1" compatLnSpc="1">
            <a:prstTxWarp prst="textNoShape">
              <a:avLst/>
            </a:prstTxWarp>
            <a:normAutofit fontScale="90000"/>
          </a:bodyPr>
          <a:lstStyle/>
          <a:p>
            <a:pPr algn="ctr">
              <a:defRPr/>
            </a:pPr>
            <a:r>
              <a:rPr lang="pl-PL" sz="2800" smtClean="0">
                <a:ln>
                  <a:noFill/>
                </a:ln>
                <a:solidFill>
                  <a:srgbClr val="CC9900"/>
                </a:solidFill>
                <a:effectLst/>
                <a:latin typeface="Comic Sans MS" pitchFamily="66" charset="0"/>
              </a:rPr>
              <a:t/>
            </a:r>
            <a:br>
              <a:rPr lang="pl-PL" sz="2800" smtClean="0">
                <a:ln>
                  <a:noFill/>
                </a:ln>
                <a:solidFill>
                  <a:srgbClr val="CC9900"/>
                </a:solidFill>
                <a:effectLst/>
                <a:latin typeface="Comic Sans MS" pitchFamily="66" charset="0"/>
              </a:rPr>
            </a:br>
            <a:r>
              <a:rPr lang="pl-PL" sz="3800" b="1" smtClean="0">
                <a:ln>
                  <a:noFill/>
                </a:ln>
                <a:effectLst/>
                <a:latin typeface="Arial" charset="0"/>
              </a:rPr>
              <a:t/>
            </a:r>
            <a:br>
              <a:rPr lang="pl-PL" sz="3800" b="1" smtClean="0">
                <a:ln>
                  <a:noFill/>
                </a:ln>
                <a:effectLst/>
                <a:latin typeface="Arial" charset="0"/>
              </a:rPr>
            </a:br>
            <a:endParaRPr lang="pl-PL" sz="3800" b="1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5" name="Rectangle 2"/>
          <p:cNvSpPr txBox="1">
            <a:spLocks/>
          </p:cNvSpPr>
          <p:nvPr/>
        </p:nvSpPr>
        <p:spPr bwMode="auto">
          <a:xfrm>
            <a:off x="714375" y="1071563"/>
            <a:ext cx="7643813" cy="3786187"/>
          </a:xfrm>
          <a:prstGeom prst="rect">
            <a:avLst/>
          </a:prstGeom>
          <a:ln w="9525" cap="rnd">
            <a:noFill/>
          </a:ln>
        </p:spPr>
        <p:txBody>
          <a:bodyPr anchor="b">
            <a:normAutofit fontScale="97500"/>
          </a:bodyPr>
          <a:lstStyle/>
          <a:p>
            <a:pPr algn="ctr">
              <a:defRPr/>
            </a:pPr>
            <a:r>
              <a:rPr lang="pl-PL" sz="96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Chwila wspomnień…</a:t>
            </a:r>
          </a:p>
        </p:txBody>
      </p:sp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2" descr="http://www.zpop.branszczyk.pl/2009.2010/S500283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88" y="1928813"/>
            <a:ext cx="5000625" cy="3757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457200" y="404813"/>
            <a:ext cx="8229600" cy="588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pPr marL="273050" indent="-273050" algn="ctr">
              <a:lnSpc>
                <a:spcPct val="80000"/>
              </a:lnSpc>
              <a:spcBef>
                <a:spcPts val="600"/>
              </a:spcBef>
              <a:buClr>
                <a:schemeClr val="accent2"/>
              </a:buClr>
              <a:buSzPct val="85000"/>
              <a:defRPr/>
            </a:pPr>
            <a:endParaRPr lang="pl-PL" sz="2400" b="1" dirty="0">
              <a:effectLst>
                <a:outerShdw blurRad="38100" dist="38100" dir="2700000" algn="tl">
                  <a:srgbClr val="775F55"/>
                </a:outerShdw>
              </a:effectLst>
              <a:latin typeface="+mn-lt"/>
              <a:cs typeface="+mn-cs"/>
            </a:endParaRPr>
          </a:p>
          <a:p>
            <a:pPr marL="273050" indent="-273050" algn="ctr">
              <a:lnSpc>
                <a:spcPct val="80000"/>
              </a:lnSpc>
              <a:spcBef>
                <a:spcPts val="600"/>
              </a:spcBef>
              <a:buClr>
                <a:schemeClr val="accent2"/>
              </a:buClr>
              <a:buSzPct val="85000"/>
              <a:defRPr/>
            </a:pPr>
            <a:r>
              <a:rPr lang="pl-PL" sz="5400" b="1" dirty="0">
                <a:solidFill>
                  <a:srgbClr val="FFFF00"/>
                </a:solidFill>
                <a:latin typeface="Comic Sans MS" pitchFamily="66" charset="0"/>
                <a:cs typeface="+mn-cs"/>
              </a:rPr>
              <a:t>Krótka historia szkoły</a:t>
            </a: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2"/>
              </a:buClr>
              <a:buSzPct val="85000"/>
              <a:defRPr/>
            </a:pPr>
            <a:endParaRPr lang="pl-PL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/>
            </a:pPr>
            <a:endParaRPr lang="pl-PL" sz="16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/>
            </a:pPr>
            <a:endParaRPr lang="pl-PL" sz="1400" dirty="0">
              <a:latin typeface="+mn-lt"/>
              <a:cs typeface="+mn-cs"/>
            </a:endParaRP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/>
            </a:pPr>
            <a:endParaRPr lang="pl-PL" sz="1400" dirty="0">
              <a:latin typeface="+mn-lt"/>
              <a:cs typeface="+mn-cs"/>
            </a:endParaRP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2"/>
              </a:buClr>
              <a:buSzPct val="85000"/>
              <a:defRPr/>
            </a:pPr>
            <a:endParaRPr lang="pl-PL" sz="1400" dirty="0">
              <a:latin typeface="+mn-lt"/>
              <a:cs typeface="+mn-cs"/>
            </a:endParaRPr>
          </a:p>
        </p:txBody>
      </p:sp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165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/>
          </p:cNvSpPr>
          <p:nvPr>
            <p:ph type="title"/>
          </p:nvPr>
        </p:nvSpPr>
        <p:spPr bwMode="auto">
          <a:ln w="9525"/>
        </p:spPr>
        <p:txBody>
          <a:bodyPr wrap="square" lIns="91440" tIns="45720" rIns="91440" bIns="45720" numCol="1" compatLnSpc="1">
            <a:prstTxWarp prst="textNoShape">
              <a:avLst/>
            </a:prstTxWarp>
            <a:normAutofit fontScale="90000"/>
          </a:bodyPr>
          <a:lstStyle/>
          <a:p>
            <a:pPr algn="ctr">
              <a:defRPr/>
            </a:pPr>
            <a:r>
              <a:rPr lang="pl-PL" sz="2800" smtClean="0">
                <a:ln>
                  <a:noFill/>
                </a:ln>
                <a:solidFill>
                  <a:srgbClr val="CC9900"/>
                </a:solidFill>
                <a:effectLst/>
                <a:latin typeface="Comic Sans MS" pitchFamily="66" charset="0"/>
              </a:rPr>
              <a:t/>
            </a:r>
            <a:br>
              <a:rPr lang="pl-PL" sz="2800" smtClean="0">
                <a:ln>
                  <a:noFill/>
                </a:ln>
                <a:solidFill>
                  <a:srgbClr val="CC9900"/>
                </a:solidFill>
                <a:effectLst/>
                <a:latin typeface="Comic Sans MS" pitchFamily="66" charset="0"/>
              </a:rPr>
            </a:br>
            <a:r>
              <a:rPr lang="pl-PL" sz="3800" b="1" smtClean="0">
                <a:ln>
                  <a:noFill/>
                </a:ln>
                <a:effectLst/>
                <a:latin typeface="Arial" charset="0"/>
              </a:rPr>
              <a:t/>
            </a:r>
            <a:br>
              <a:rPr lang="pl-PL" sz="3800" b="1" smtClean="0">
                <a:ln>
                  <a:noFill/>
                </a:ln>
                <a:effectLst/>
                <a:latin typeface="Arial" charset="0"/>
              </a:rPr>
            </a:br>
            <a:endParaRPr lang="pl-PL" sz="3800" b="1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20483" name="Rectangle 3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endParaRPr lang="pl-PL" smtClean="0"/>
          </a:p>
        </p:txBody>
      </p:sp>
      <p:pic>
        <p:nvPicPr>
          <p:cNvPr id="7172" name="Picture 6" descr="http://www.zpoporeba.emil.tnp.pl/historia/Kopia%20(3)%20Hist3.JPG"/>
          <p:cNvPicPr>
            <a:picLocks noChangeAspect="1" noChangeArrowheads="1"/>
          </p:cNvPicPr>
          <p:nvPr/>
        </p:nvPicPr>
        <p:blipFill>
          <a:blip r:embed="rId2">
            <a:lum contrast="14000"/>
          </a:blip>
          <a:srcRect/>
          <a:stretch>
            <a:fillRect/>
          </a:stretch>
        </p:blipFill>
        <p:spPr bwMode="auto">
          <a:xfrm>
            <a:off x="357188" y="363538"/>
            <a:ext cx="8358187" cy="598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6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Obraz 2" descr="55.56.jpg"/>
          <p:cNvPicPr>
            <a:picLocks noChangeAspect="1"/>
          </p:cNvPicPr>
          <p:nvPr/>
        </p:nvPicPr>
        <p:blipFill>
          <a:blip r:embed="rId2">
            <a:lum contrast="14000"/>
          </a:blip>
          <a:srcRect l="6239" t="51424" r="10149" b="6856"/>
          <a:stretch>
            <a:fillRect/>
          </a:stretch>
        </p:blipFill>
        <p:spPr bwMode="auto">
          <a:xfrm>
            <a:off x="357188" y="285750"/>
            <a:ext cx="8126412" cy="521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pole tekstowe 3"/>
          <p:cNvSpPr txBox="1">
            <a:spLocks noChangeArrowheads="1"/>
          </p:cNvSpPr>
          <p:nvPr/>
        </p:nvSpPr>
        <p:spPr bwMode="auto">
          <a:xfrm>
            <a:off x="285750" y="5572125"/>
            <a:ext cx="835818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>
                <a:solidFill>
                  <a:srgbClr val="FFFF00"/>
                </a:solidFill>
              </a:rPr>
              <a:t>Rada Pedagogiczna: Rytelewski Mieczysław, Piórkowski Mieczysław, Filipowicz Pelagia, Koba Antoni, Dąbkowska Urszula, Świderska Franciszka, Kulesza Kazimierz, Słomska Maria</a:t>
            </a:r>
          </a:p>
        </p:txBody>
      </p:sp>
      <p:sp>
        <p:nvSpPr>
          <p:cNvPr id="72706" name="Rectangle 2"/>
          <p:cNvSpPr>
            <a:spLocks noGrp="1"/>
          </p:cNvSpPr>
          <p:nvPr>
            <p:ph type="title"/>
          </p:nvPr>
        </p:nvSpPr>
        <p:spPr bwMode="auto">
          <a:xfrm>
            <a:off x="357188" y="357188"/>
            <a:ext cx="2757487" cy="728662"/>
          </a:xfrm>
          <a:ln w="9525"/>
        </p:spPr>
        <p:txBody>
          <a:bodyPr wrap="square" lIns="91440" tIns="45720" rIns="91440" bIns="45720" numCol="1" compatLnSpc="1">
            <a:prstTxWarp prst="textNoShape">
              <a:avLst/>
            </a:prstTxWarp>
            <a:normAutofit fontScale="90000"/>
          </a:bodyPr>
          <a:lstStyle/>
          <a:p>
            <a:pPr algn="ctr" eaLnBrk="1" hangingPunct="1">
              <a:defRPr/>
            </a:pPr>
            <a:r>
              <a:rPr lang="pl-PL" sz="4400" b="1" smtClean="0">
                <a:ln>
                  <a:noFill/>
                </a:ln>
                <a:solidFill>
                  <a:srgbClr val="CC9900"/>
                </a:solidFill>
                <a:effectLst/>
                <a:latin typeface="Comic Sans MS" pitchFamily="66" charset="0"/>
              </a:rPr>
              <a:t>1955/56</a:t>
            </a:r>
          </a:p>
        </p:txBody>
      </p:sp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7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2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2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/>
          </p:cNvSpPr>
          <p:nvPr/>
        </p:nvSpPr>
        <p:spPr bwMode="auto">
          <a:xfrm>
            <a:off x="357188" y="357188"/>
            <a:ext cx="2757487" cy="728662"/>
          </a:xfrm>
          <a:prstGeom prst="rect">
            <a:avLst/>
          </a:prstGeom>
          <a:ln w="9525"/>
        </p:spPr>
        <p:txBody>
          <a:bodyPr>
            <a:normAutofit fontScale="975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1955/56</a:t>
            </a:r>
          </a:p>
        </p:txBody>
      </p:sp>
      <p:pic>
        <p:nvPicPr>
          <p:cNvPr id="4" name="Obraz 3" descr="wyc.do.wawy55.jpg"/>
          <p:cNvPicPr>
            <a:picLocks noChangeAspect="1"/>
          </p:cNvPicPr>
          <p:nvPr/>
        </p:nvPicPr>
        <p:blipFill>
          <a:blip r:embed="rId2">
            <a:grayscl/>
            <a:lum bright="17000" contrast="9000"/>
          </a:blip>
          <a:srcRect l="2732" t="36517" r="7103" b="4494"/>
          <a:stretch>
            <a:fillRect/>
          </a:stretch>
        </p:blipFill>
        <p:spPr>
          <a:xfrm>
            <a:off x="357158" y="1357298"/>
            <a:ext cx="7858180" cy="500066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3556" name="pole tekstowe 4"/>
          <p:cNvSpPr txBox="1">
            <a:spLocks noChangeArrowheads="1"/>
          </p:cNvSpPr>
          <p:nvPr/>
        </p:nvSpPr>
        <p:spPr bwMode="auto">
          <a:xfrm>
            <a:off x="4357688" y="500063"/>
            <a:ext cx="4214812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2400" b="1">
                <a:solidFill>
                  <a:srgbClr val="FFFF00"/>
                </a:solidFill>
              </a:rPr>
              <a:t>Wycieczka do Warszawy</a:t>
            </a:r>
          </a:p>
          <a:p>
            <a:pPr algn="ctr"/>
            <a:r>
              <a:rPr lang="pl-PL" sz="2400" b="1">
                <a:solidFill>
                  <a:srgbClr val="FFFF00"/>
                </a:solidFill>
              </a:rPr>
              <a:t>12.10.1955 r.</a:t>
            </a:r>
          </a:p>
        </p:txBody>
      </p:sp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/>
          </p:cNvSpPr>
          <p:nvPr>
            <p:ph type="title"/>
          </p:nvPr>
        </p:nvSpPr>
        <p:spPr bwMode="auto">
          <a:xfrm>
            <a:off x="357188" y="285750"/>
            <a:ext cx="2614612" cy="657225"/>
          </a:xfrm>
          <a:ln w="9525"/>
        </p:spPr>
        <p:txBody>
          <a:bodyPr wrap="square" lIns="91440" tIns="45720" rIns="91440" bIns="45720" numCol="1" compatLnSpc="1">
            <a:prstTxWarp prst="textNoShape">
              <a:avLst/>
            </a:prstTxWarp>
            <a:normAutofit fontScale="90000"/>
          </a:bodyPr>
          <a:lstStyle/>
          <a:p>
            <a:pPr algn="ctr" eaLnBrk="1" hangingPunct="1">
              <a:defRPr/>
            </a:pPr>
            <a:r>
              <a:rPr lang="pl-PL" sz="4400" b="1" smtClean="0">
                <a:ln>
                  <a:noFill/>
                </a:ln>
                <a:solidFill>
                  <a:srgbClr val="FFFF00"/>
                </a:solidFill>
                <a:effectLst/>
                <a:latin typeface="Comic Sans MS" pitchFamily="66" charset="0"/>
              </a:rPr>
              <a:t>1955/56</a:t>
            </a:r>
          </a:p>
        </p:txBody>
      </p:sp>
      <p:pic>
        <p:nvPicPr>
          <p:cNvPr id="24579" name="Obraz 4" descr="nadzialce.jpg"/>
          <p:cNvPicPr>
            <a:picLocks noChangeAspect="1"/>
          </p:cNvPicPr>
          <p:nvPr/>
        </p:nvPicPr>
        <p:blipFill>
          <a:blip r:embed="rId2"/>
          <a:srcRect l="9123" t="48958" r="6645" b="4166"/>
          <a:stretch>
            <a:fillRect/>
          </a:stretch>
        </p:blipFill>
        <p:spPr bwMode="auto">
          <a:xfrm>
            <a:off x="357188" y="1714500"/>
            <a:ext cx="7016750" cy="464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Rectangle 3"/>
          <p:cNvSpPr>
            <a:spLocks noGrp="1"/>
          </p:cNvSpPr>
          <p:nvPr>
            <p:ph type="body" idx="1"/>
          </p:nvPr>
        </p:nvSpPr>
        <p:spPr>
          <a:xfrm>
            <a:off x="2786063" y="285750"/>
            <a:ext cx="5972175" cy="1357313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pl-PL" sz="1800" smtClean="0">
                <a:solidFill>
                  <a:schemeClr val="bg1"/>
                </a:solidFill>
                <a:latin typeface="Arial" charset="0"/>
              </a:rPr>
              <a:t>     </a:t>
            </a:r>
            <a:r>
              <a:rPr lang="pl-PL" sz="1600" smtClean="0">
                <a:solidFill>
                  <a:srgbClr val="FFFF00"/>
                </a:solidFill>
                <a:latin typeface="Arial" charset="0"/>
              </a:rPr>
              <a:t>(Cytat z kroniki szkolnej) </a:t>
            </a:r>
            <a:r>
              <a:rPr lang="pl-PL" sz="1800" smtClean="0">
                <a:solidFill>
                  <a:srgbClr val="FFFF00"/>
                </a:solidFill>
                <a:latin typeface="Arial" charset="0"/>
              </a:rPr>
              <a:t>Na działce szkolnej wyrosła ładna kukurydza, ale nie została zebrana nawet połowa plonu, ponieważ w terenie pojawiła się ona po raz pierwszy, toteż dużo rozkradziono, celem zdobycia nasion.</a:t>
            </a:r>
          </a:p>
        </p:txBody>
      </p:sp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Obraz 2" descr="piorkowsi.mieczysl.jpg"/>
          <p:cNvPicPr>
            <a:picLocks noChangeAspect="1"/>
          </p:cNvPicPr>
          <p:nvPr/>
        </p:nvPicPr>
        <p:blipFill>
          <a:blip r:embed="rId2"/>
          <a:srcRect l="8868" t="35649" r="4982" b="2650"/>
          <a:stretch>
            <a:fillRect/>
          </a:stretch>
        </p:blipFill>
        <p:spPr bwMode="auto">
          <a:xfrm>
            <a:off x="357188" y="785813"/>
            <a:ext cx="8586787" cy="568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pole tekstowe 3"/>
          <p:cNvSpPr txBox="1">
            <a:spLocks noChangeArrowheads="1"/>
          </p:cNvSpPr>
          <p:nvPr/>
        </p:nvSpPr>
        <p:spPr bwMode="auto">
          <a:xfrm>
            <a:off x="3643313" y="357188"/>
            <a:ext cx="5072062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2400"/>
              <a:t>Nauczyciel Piórkowski Mieczysław   </a:t>
            </a:r>
            <a:r>
              <a:rPr lang="pl-PL">
                <a:solidFill>
                  <a:schemeClr val="bg1"/>
                </a:solidFill>
              </a:rPr>
              <a:t>i uczniowie z klasy VII</a:t>
            </a:r>
          </a:p>
        </p:txBody>
      </p:sp>
      <p:sp>
        <p:nvSpPr>
          <p:cNvPr id="2" name="Rectangle 2"/>
          <p:cNvSpPr txBox="1">
            <a:spLocks/>
          </p:cNvSpPr>
          <p:nvPr/>
        </p:nvSpPr>
        <p:spPr bwMode="auto">
          <a:xfrm>
            <a:off x="357188" y="214313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1955/56</a:t>
            </a:r>
          </a:p>
        </p:txBody>
      </p:sp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Obraz 3" descr="filipo.pel.jpg"/>
          <p:cNvPicPr>
            <a:picLocks noChangeAspect="1"/>
          </p:cNvPicPr>
          <p:nvPr/>
        </p:nvPicPr>
        <p:blipFill>
          <a:blip r:embed="rId2"/>
          <a:srcRect l="4004" t="35600" r="3914" b="4025"/>
          <a:stretch>
            <a:fillRect/>
          </a:stretch>
        </p:blipFill>
        <p:spPr bwMode="auto">
          <a:xfrm>
            <a:off x="357188" y="642938"/>
            <a:ext cx="8434387" cy="550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pole tekstowe 4"/>
          <p:cNvSpPr txBox="1">
            <a:spLocks noChangeArrowheads="1"/>
          </p:cNvSpPr>
          <p:nvPr/>
        </p:nvSpPr>
        <p:spPr bwMode="auto">
          <a:xfrm>
            <a:off x="4357688" y="642938"/>
            <a:ext cx="421481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>
                <a:solidFill>
                  <a:schemeClr val="bg1"/>
                </a:solidFill>
              </a:rPr>
              <a:t>Język polski w klasie IV. Lekcję prowadzi p. Pelagia Filipowicz</a:t>
            </a:r>
          </a:p>
        </p:txBody>
      </p:sp>
      <p:sp>
        <p:nvSpPr>
          <p:cNvPr id="2" name="Rectangle 2"/>
          <p:cNvSpPr txBox="1">
            <a:spLocks/>
          </p:cNvSpPr>
          <p:nvPr/>
        </p:nvSpPr>
        <p:spPr bwMode="auto">
          <a:xfrm>
            <a:off x="1071563" y="357188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1955/56</a:t>
            </a:r>
          </a:p>
        </p:txBody>
      </p:sp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://www.zpoporeba.emil.tnp.pl/historia/budyne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28926" y="500042"/>
            <a:ext cx="5338763" cy="589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 txBox="1">
            <a:spLocks/>
          </p:cNvSpPr>
          <p:nvPr/>
        </p:nvSpPr>
        <p:spPr bwMode="auto">
          <a:xfrm>
            <a:off x="357188" y="357188"/>
            <a:ext cx="2757487" cy="728662"/>
          </a:xfrm>
          <a:prstGeom prst="rect">
            <a:avLst/>
          </a:prstGeom>
          <a:ln w="9525"/>
        </p:spPr>
        <p:txBody>
          <a:bodyPr>
            <a:normAutofit fontScale="97500" lnSpcReduction="10000"/>
          </a:bodyPr>
          <a:lstStyle/>
          <a:p>
            <a:pPr algn="ctr">
              <a:defRPr/>
            </a:pPr>
            <a:r>
              <a:rPr lang="pl-PL" sz="4400" b="1" spc="-100" dirty="0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1956/57</a:t>
            </a:r>
            <a:endParaRPr lang="pl-PL" sz="4400" b="1" spc="-100" dirty="0">
              <a:solidFill>
                <a:srgbClr val="FFFF00"/>
              </a:solidFill>
              <a:latin typeface="Comic Sans MS" pitchFamily="66" charset="0"/>
              <a:ea typeface="+mj-ea"/>
              <a:cs typeface="+mj-cs"/>
            </a:endParaRPr>
          </a:p>
        </p:txBody>
      </p:sp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grono61.62.jpg"/>
          <p:cNvPicPr>
            <a:picLocks noChangeAspect="1"/>
          </p:cNvPicPr>
          <p:nvPr/>
        </p:nvPicPr>
        <p:blipFill>
          <a:blip r:embed="rId2">
            <a:lum bright="16000" contrast="4000"/>
          </a:blip>
          <a:srcRect l="14339" t="4546" r="24999" b="46590"/>
          <a:stretch>
            <a:fillRect/>
          </a:stretch>
        </p:blipFill>
        <p:spPr>
          <a:xfrm>
            <a:off x="285720" y="1500174"/>
            <a:ext cx="6072230" cy="474738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Rectangle 2"/>
          <p:cNvSpPr txBox="1">
            <a:spLocks/>
          </p:cNvSpPr>
          <p:nvPr/>
        </p:nvSpPr>
        <p:spPr bwMode="auto">
          <a:xfrm>
            <a:off x="1071563" y="357188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1961/62</a:t>
            </a:r>
          </a:p>
        </p:txBody>
      </p:sp>
      <p:sp>
        <p:nvSpPr>
          <p:cNvPr id="29700" name="pole tekstowe 5"/>
          <p:cNvSpPr txBox="1">
            <a:spLocks noChangeArrowheads="1"/>
          </p:cNvSpPr>
          <p:nvPr/>
        </p:nvSpPr>
        <p:spPr bwMode="auto">
          <a:xfrm>
            <a:off x="6215063" y="928688"/>
            <a:ext cx="2714625" cy="277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dirty="0">
                <a:solidFill>
                  <a:srgbClr val="FFFF00"/>
                </a:solidFill>
              </a:rPr>
              <a:t>Grono pedagogiczne:   </a:t>
            </a:r>
            <a:r>
              <a:rPr lang="pl-PL" sz="1200" dirty="0">
                <a:solidFill>
                  <a:srgbClr val="FFFF00"/>
                </a:solidFill>
              </a:rPr>
              <a:t>(od lewej)</a:t>
            </a:r>
          </a:p>
          <a:p>
            <a:pPr algn="ctr"/>
            <a:r>
              <a:rPr lang="pl-PL" sz="1200" dirty="0">
                <a:solidFill>
                  <a:srgbClr val="FFFF00"/>
                </a:solidFill>
              </a:rPr>
              <a:t> </a:t>
            </a:r>
            <a:r>
              <a:rPr lang="pl-PL" dirty="0">
                <a:solidFill>
                  <a:srgbClr val="FFFF00"/>
                </a:solidFill>
              </a:rPr>
              <a:t>Kazimierz Kulesza, Pelagia Filipowicz, Urszula </a:t>
            </a:r>
            <a:r>
              <a:rPr lang="pl-PL" dirty="0" err="1">
                <a:solidFill>
                  <a:srgbClr val="FFFF00"/>
                </a:solidFill>
              </a:rPr>
              <a:t>Kukwa</a:t>
            </a:r>
            <a:r>
              <a:rPr lang="pl-PL" dirty="0">
                <a:solidFill>
                  <a:srgbClr val="FFFF00"/>
                </a:solidFill>
              </a:rPr>
              <a:t>,     Teresa Rutkowska, Mieczysław Rytelewski, Kamila Murawska, Franciszka Świderska, Henryk Garwarski </a:t>
            </a:r>
          </a:p>
        </p:txBody>
      </p:sp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9" dur="20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970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61.62klasaI.jpg"/>
          <p:cNvPicPr>
            <a:picLocks noChangeAspect="1"/>
          </p:cNvPicPr>
          <p:nvPr/>
        </p:nvPicPr>
        <p:blipFill>
          <a:blip r:embed="rId2">
            <a:lum bright="9000" contrast="2000"/>
          </a:blip>
          <a:srcRect l="1325" t="6667" r="1943" b="19999"/>
          <a:stretch>
            <a:fillRect/>
          </a:stretch>
        </p:blipFill>
        <p:spPr>
          <a:xfrm>
            <a:off x="500034" y="642918"/>
            <a:ext cx="8296550" cy="500066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0723" name="pole tekstowe 4"/>
          <p:cNvSpPr txBox="1">
            <a:spLocks noChangeArrowheads="1"/>
          </p:cNvSpPr>
          <p:nvPr/>
        </p:nvSpPr>
        <p:spPr bwMode="auto">
          <a:xfrm>
            <a:off x="571500" y="5643563"/>
            <a:ext cx="55721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>
                <a:solidFill>
                  <a:srgbClr val="FFFF00"/>
                </a:solidFill>
              </a:rPr>
              <a:t>Klasa I – wychowawca: </a:t>
            </a:r>
            <a:r>
              <a:rPr lang="pl-PL" sz="2400">
                <a:solidFill>
                  <a:srgbClr val="FFFF00"/>
                </a:solidFill>
              </a:rPr>
              <a:t>Urszula Kukwa</a:t>
            </a:r>
            <a:endParaRPr lang="pl-PL">
              <a:solidFill>
                <a:srgbClr val="FFFF00"/>
              </a:solidFill>
            </a:endParaRPr>
          </a:p>
        </p:txBody>
      </p:sp>
      <p:sp>
        <p:nvSpPr>
          <p:cNvPr id="6" name="Rectangle 2"/>
          <p:cNvSpPr txBox="1">
            <a:spLocks/>
          </p:cNvSpPr>
          <p:nvPr/>
        </p:nvSpPr>
        <p:spPr bwMode="auto">
          <a:xfrm>
            <a:off x="571500" y="428625"/>
            <a:ext cx="2614613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1961/62</a:t>
            </a:r>
          </a:p>
        </p:txBody>
      </p:sp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Obraz 3" descr="61.62kl.IIa.mura.jpg"/>
          <p:cNvPicPr>
            <a:picLocks noChangeAspect="1"/>
          </p:cNvPicPr>
          <p:nvPr/>
        </p:nvPicPr>
        <p:blipFill>
          <a:blip r:embed="rId2">
            <a:lum bright="14000" contrast="10000"/>
          </a:blip>
          <a:srcRect l="6720" t="4298" r="8601" b="5443"/>
          <a:stretch>
            <a:fillRect/>
          </a:stretch>
        </p:blipFill>
        <p:spPr bwMode="auto">
          <a:xfrm>
            <a:off x="857250" y="714375"/>
            <a:ext cx="7358063" cy="490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/>
          </p:cNvSpPr>
          <p:nvPr/>
        </p:nvSpPr>
        <p:spPr bwMode="auto">
          <a:xfrm>
            <a:off x="714375" y="928688"/>
            <a:ext cx="2614613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CC9900"/>
                </a:solidFill>
                <a:latin typeface="Comic Sans MS" pitchFamily="66" charset="0"/>
                <a:ea typeface="+mj-ea"/>
                <a:cs typeface="+mj-cs"/>
              </a:rPr>
              <a:t>1961/62</a:t>
            </a:r>
          </a:p>
        </p:txBody>
      </p:sp>
      <p:sp>
        <p:nvSpPr>
          <p:cNvPr id="31748" name="pole tekstowe 5"/>
          <p:cNvSpPr txBox="1">
            <a:spLocks noChangeArrowheads="1"/>
          </p:cNvSpPr>
          <p:nvPr/>
        </p:nvSpPr>
        <p:spPr bwMode="auto">
          <a:xfrm>
            <a:off x="428625" y="5857875"/>
            <a:ext cx="55721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/>
              <a:t>Klasa IIa – wychowawca: </a:t>
            </a:r>
            <a:r>
              <a:rPr lang="pl-PL" sz="2400">
                <a:solidFill>
                  <a:srgbClr val="FFFF00"/>
                </a:solidFill>
              </a:rPr>
              <a:t>Kamila Murawska</a:t>
            </a:r>
            <a:endParaRPr lang="pl-PL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ymbol zastępczy zawartości 1"/>
          <p:cNvSpPr>
            <a:spLocks noGrp="1"/>
          </p:cNvSpPr>
          <p:nvPr>
            <p:ph idx="1"/>
          </p:nvPr>
        </p:nvSpPr>
        <p:spPr>
          <a:xfrm>
            <a:off x="457200" y="1524000"/>
            <a:ext cx="7786688" cy="4572000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pl-PL" smtClean="0"/>
              <a:t>		</a:t>
            </a:r>
            <a:endParaRPr lang="pl-PL" sz="280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85750" y="404813"/>
            <a:ext cx="840105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pPr marL="273050" indent="-273050" algn="ctr">
              <a:lnSpc>
                <a:spcPct val="80000"/>
              </a:lnSpc>
              <a:spcBef>
                <a:spcPts val="600"/>
              </a:spcBef>
              <a:buClr>
                <a:schemeClr val="accent2"/>
              </a:buClr>
              <a:buSzPct val="85000"/>
              <a:defRPr/>
            </a:pPr>
            <a:endParaRPr lang="pl-PL" sz="2800" b="1" dirty="0">
              <a:solidFill>
                <a:srgbClr val="CC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+mn-cs"/>
            </a:endParaRP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/>
            </a:pPr>
            <a:r>
              <a:rPr lang="pl-PL" sz="8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1819</a:t>
            </a:r>
            <a:r>
              <a:rPr lang="pl-PL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- początek istnienia Szkoły w Porębie. W wynajętym lokalu uczyło się około 20 dzieci. Nauczycielem był Wincenty Kwasiborski.</a:t>
            </a: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/>
            </a:pPr>
            <a:endParaRPr lang="pl-PL" sz="16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/>
            </a:pPr>
            <a:endParaRPr lang="pl-PL" sz="1400" dirty="0">
              <a:latin typeface="+mn-lt"/>
              <a:cs typeface="+mn-cs"/>
            </a:endParaRP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/>
            </a:pPr>
            <a:endParaRPr lang="pl-PL" sz="1400" dirty="0">
              <a:latin typeface="+mn-lt"/>
              <a:cs typeface="+mn-cs"/>
            </a:endParaRP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2"/>
              </a:buClr>
              <a:buSzPct val="85000"/>
              <a:defRPr/>
            </a:pPr>
            <a:endParaRPr lang="pl-PL" sz="1400" dirty="0">
              <a:latin typeface="+mn-lt"/>
              <a:cs typeface="+mn-cs"/>
            </a:endParaRPr>
          </a:p>
        </p:txBody>
      </p:sp>
      <p:sp useBgFill="1">
        <p:nvSpPr>
          <p:cNvPr id="6" name="Elipsa 5"/>
          <p:cNvSpPr/>
          <p:nvPr/>
        </p:nvSpPr>
        <p:spPr>
          <a:xfrm>
            <a:off x="8215313" y="5786438"/>
            <a:ext cx="428625" cy="50006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Obraz 2" descr="61.62.klIIb.jpg"/>
          <p:cNvPicPr>
            <a:picLocks noChangeAspect="1"/>
          </p:cNvPicPr>
          <p:nvPr/>
        </p:nvPicPr>
        <p:blipFill>
          <a:blip r:embed="rId2">
            <a:lum bright="16000" contrast="4000"/>
          </a:blip>
          <a:srcRect r="993" b="26311"/>
          <a:stretch>
            <a:fillRect/>
          </a:stretch>
        </p:blipFill>
        <p:spPr bwMode="auto">
          <a:xfrm>
            <a:off x="785813" y="928688"/>
            <a:ext cx="7532687" cy="464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pole tekstowe 3"/>
          <p:cNvSpPr txBox="1">
            <a:spLocks noChangeArrowheads="1"/>
          </p:cNvSpPr>
          <p:nvPr/>
        </p:nvSpPr>
        <p:spPr bwMode="auto">
          <a:xfrm>
            <a:off x="428625" y="5857875"/>
            <a:ext cx="55721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/>
              <a:t>Klasa IIb – wychowawca: </a:t>
            </a:r>
            <a:r>
              <a:rPr lang="pl-PL" sz="2400">
                <a:solidFill>
                  <a:srgbClr val="FFFF00"/>
                </a:solidFill>
              </a:rPr>
              <a:t>Teresa Rutkowska</a:t>
            </a:r>
            <a:endParaRPr lang="pl-PL">
              <a:solidFill>
                <a:srgbClr val="FFFF00"/>
              </a:solidFill>
            </a:endParaRPr>
          </a:p>
        </p:txBody>
      </p:sp>
      <p:sp>
        <p:nvSpPr>
          <p:cNvPr id="6" name="Rectangle 2"/>
          <p:cNvSpPr txBox="1">
            <a:spLocks/>
          </p:cNvSpPr>
          <p:nvPr/>
        </p:nvSpPr>
        <p:spPr bwMode="auto">
          <a:xfrm>
            <a:off x="714375" y="928688"/>
            <a:ext cx="2614613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CC9900"/>
                </a:solidFill>
                <a:latin typeface="Comic Sans MS" pitchFamily="66" charset="0"/>
                <a:ea typeface="+mj-ea"/>
                <a:cs typeface="+mj-cs"/>
              </a:rPr>
              <a:t>1961/62</a:t>
            </a:r>
          </a:p>
        </p:txBody>
      </p:sp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61.62.kl.III.jpg"/>
          <p:cNvPicPr>
            <a:picLocks noChangeAspect="1"/>
          </p:cNvPicPr>
          <p:nvPr/>
        </p:nvPicPr>
        <p:blipFill>
          <a:blip r:embed="rId2">
            <a:lum bright="10000" contrast="1000"/>
          </a:blip>
          <a:srcRect b="24518"/>
          <a:stretch>
            <a:fillRect/>
          </a:stretch>
        </p:blipFill>
        <p:spPr>
          <a:xfrm>
            <a:off x="500034" y="714356"/>
            <a:ext cx="7786742" cy="511144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3795" name="pole tekstowe 3"/>
          <p:cNvSpPr txBox="1">
            <a:spLocks noChangeArrowheads="1"/>
          </p:cNvSpPr>
          <p:nvPr/>
        </p:nvSpPr>
        <p:spPr bwMode="auto">
          <a:xfrm>
            <a:off x="428625" y="5857875"/>
            <a:ext cx="70008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>
                <a:solidFill>
                  <a:srgbClr val="FFFF00"/>
                </a:solidFill>
              </a:rPr>
              <a:t>Klasa III – wychowawca: </a:t>
            </a:r>
            <a:r>
              <a:rPr lang="pl-PL" sz="2400">
                <a:solidFill>
                  <a:srgbClr val="FFFF00"/>
                </a:solidFill>
              </a:rPr>
              <a:t>Mieczysław Rytelewski</a:t>
            </a:r>
            <a:endParaRPr lang="pl-PL">
              <a:solidFill>
                <a:srgbClr val="FFFF00"/>
              </a:solidFill>
            </a:endParaRPr>
          </a:p>
        </p:txBody>
      </p:sp>
      <p:sp>
        <p:nvSpPr>
          <p:cNvPr id="5" name="Rectangle 2"/>
          <p:cNvSpPr txBox="1">
            <a:spLocks/>
          </p:cNvSpPr>
          <p:nvPr/>
        </p:nvSpPr>
        <p:spPr bwMode="auto">
          <a:xfrm>
            <a:off x="5786438" y="785813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1961/62</a:t>
            </a:r>
          </a:p>
        </p:txBody>
      </p:sp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61.62.klIV.jpg"/>
          <p:cNvPicPr>
            <a:picLocks noChangeAspect="1"/>
          </p:cNvPicPr>
          <p:nvPr/>
        </p:nvPicPr>
        <p:blipFill>
          <a:blip r:embed="rId2"/>
          <a:srcRect l="1278" t="1579" r="2895" b="24210"/>
          <a:stretch>
            <a:fillRect/>
          </a:stretch>
        </p:blipFill>
        <p:spPr>
          <a:xfrm>
            <a:off x="714348" y="1142984"/>
            <a:ext cx="7429552" cy="4655853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4819" name="pole tekstowe 4"/>
          <p:cNvSpPr txBox="1">
            <a:spLocks noChangeArrowheads="1"/>
          </p:cNvSpPr>
          <p:nvPr/>
        </p:nvSpPr>
        <p:spPr bwMode="auto">
          <a:xfrm>
            <a:off x="428625" y="5857875"/>
            <a:ext cx="72866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/>
              <a:t>Klasa IV – wychowawca: </a:t>
            </a:r>
            <a:r>
              <a:rPr lang="pl-PL" sz="2800">
                <a:solidFill>
                  <a:srgbClr val="FFFF00"/>
                </a:solidFill>
              </a:rPr>
              <a:t>Pelagia Filipowicz</a:t>
            </a:r>
            <a:endParaRPr lang="pl-PL">
              <a:solidFill>
                <a:srgbClr val="FFFF00"/>
              </a:solidFill>
            </a:endParaRPr>
          </a:p>
        </p:txBody>
      </p:sp>
      <p:sp>
        <p:nvSpPr>
          <p:cNvPr id="6" name="Rectangle 2"/>
          <p:cNvSpPr txBox="1">
            <a:spLocks/>
          </p:cNvSpPr>
          <p:nvPr/>
        </p:nvSpPr>
        <p:spPr bwMode="auto">
          <a:xfrm>
            <a:off x="571500" y="642938"/>
            <a:ext cx="2614613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1961/62</a:t>
            </a:r>
          </a:p>
        </p:txBody>
      </p:sp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61.62.klVa.jpg"/>
          <p:cNvPicPr>
            <a:picLocks noChangeAspect="1"/>
          </p:cNvPicPr>
          <p:nvPr/>
        </p:nvPicPr>
        <p:blipFill>
          <a:blip r:embed="rId2">
            <a:lum bright="14000" contrast="5000"/>
          </a:blip>
          <a:srcRect l="12097" t="1606" r="12634" b="22912"/>
          <a:stretch>
            <a:fillRect/>
          </a:stretch>
        </p:blipFill>
        <p:spPr>
          <a:xfrm>
            <a:off x="1785918" y="571480"/>
            <a:ext cx="6286544" cy="5276207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Rectangle 2"/>
          <p:cNvSpPr txBox="1">
            <a:spLocks/>
          </p:cNvSpPr>
          <p:nvPr/>
        </p:nvSpPr>
        <p:spPr bwMode="auto">
          <a:xfrm>
            <a:off x="642938" y="1071563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1961</a:t>
            </a:r>
            <a:r>
              <a:rPr lang="pl-PL" sz="4400" b="1" spc="-100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ea typeface="+mj-ea"/>
                <a:cs typeface="+mj-cs"/>
              </a:rPr>
              <a:t>/62</a:t>
            </a:r>
          </a:p>
        </p:txBody>
      </p:sp>
      <p:sp>
        <p:nvSpPr>
          <p:cNvPr id="35844" name="pole tekstowe 3"/>
          <p:cNvSpPr txBox="1">
            <a:spLocks noChangeArrowheads="1"/>
          </p:cNvSpPr>
          <p:nvPr/>
        </p:nvSpPr>
        <p:spPr bwMode="auto">
          <a:xfrm>
            <a:off x="428625" y="5857875"/>
            <a:ext cx="55721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/>
              <a:t>Klasa Va – wychowawca: </a:t>
            </a:r>
            <a:r>
              <a:rPr lang="pl-PL" sz="2400">
                <a:solidFill>
                  <a:srgbClr val="FFFF00"/>
                </a:solidFill>
              </a:rPr>
              <a:t>Kazimierz Kulesza</a:t>
            </a:r>
            <a:endParaRPr lang="pl-PL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61.62.Vb.kukwa.u.jpg"/>
          <p:cNvPicPr>
            <a:picLocks noChangeAspect="1"/>
          </p:cNvPicPr>
          <p:nvPr/>
        </p:nvPicPr>
        <p:blipFill>
          <a:blip r:embed="rId2">
            <a:lum bright="13000" contrast="2000"/>
          </a:blip>
          <a:stretch>
            <a:fillRect/>
          </a:stretch>
        </p:blipFill>
        <p:spPr>
          <a:xfrm>
            <a:off x="714348" y="1071546"/>
            <a:ext cx="7786742" cy="481415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6867" name="pole tekstowe 2"/>
          <p:cNvSpPr txBox="1">
            <a:spLocks noChangeArrowheads="1"/>
          </p:cNvSpPr>
          <p:nvPr/>
        </p:nvSpPr>
        <p:spPr bwMode="auto">
          <a:xfrm>
            <a:off x="428625" y="5857875"/>
            <a:ext cx="55721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/>
              <a:t>Klasa Vb – wychowawca: </a:t>
            </a:r>
            <a:r>
              <a:rPr lang="pl-PL" sz="2400">
                <a:solidFill>
                  <a:srgbClr val="FFFF00"/>
                </a:solidFill>
              </a:rPr>
              <a:t>Urszula Kukwa</a:t>
            </a:r>
            <a:endParaRPr lang="pl-PL">
              <a:solidFill>
                <a:srgbClr val="FFFF00"/>
              </a:solidFill>
            </a:endParaRPr>
          </a:p>
        </p:txBody>
      </p:sp>
      <p:sp>
        <p:nvSpPr>
          <p:cNvPr id="4" name="Rectangle 2"/>
          <p:cNvSpPr txBox="1">
            <a:spLocks/>
          </p:cNvSpPr>
          <p:nvPr/>
        </p:nvSpPr>
        <p:spPr bwMode="auto">
          <a:xfrm>
            <a:off x="428625" y="428625"/>
            <a:ext cx="2614613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1961/62</a:t>
            </a:r>
          </a:p>
        </p:txBody>
      </p:sp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61.62.VI.gar.jpg"/>
          <p:cNvPicPr>
            <a:picLocks noChangeAspect="1"/>
          </p:cNvPicPr>
          <p:nvPr/>
        </p:nvPicPr>
        <p:blipFill>
          <a:blip r:embed="rId2">
            <a:lum bright="13000" contrast="2000"/>
          </a:blip>
          <a:stretch>
            <a:fillRect/>
          </a:stretch>
        </p:blipFill>
        <p:spPr>
          <a:xfrm>
            <a:off x="642910" y="785794"/>
            <a:ext cx="7858180" cy="5048551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6" name="Rectangle 2"/>
          <p:cNvSpPr txBox="1">
            <a:spLocks/>
          </p:cNvSpPr>
          <p:nvPr/>
        </p:nvSpPr>
        <p:spPr bwMode="auto">
          <a:xfrm>
            <a:off x="428625" y="428625"/>
            <a:ext cx="2614613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1961/62</a:t>
            </a:r>
          </a:p>
        </p:txBody>
      </p:sp>
      <p:sp>
        <p:nvSpPr>
          <p:cNvPr id="37892" name="pole tekstowe 6"/>
          <p:cNvSpPr txBox="1">
            <a:spLocks noChangeArrowheads="1"/>
          </p:cNvSpPr>
          <p:nvPr/>
        </p:nvSpPr>
        <p:spPr bwMode="auto">
          <a:xfrm>
            <a:off x="428625" y="5857875"/>
            <a:ext cx="55721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>
                <a:solidFill>
                  <a:srgbClr val="FFFF00"/>
                </a:solidFill>
              </a:rPr>
              <a:t>Klasa VI – wychowawca: </a:t>
            </a:r>
            <a:r>
              <a:rPr lang="pl-PL" sz="2400">
                <a:solidFill>
                  <a:srgbClr val="FFFF00"/>
                </a:solidFill>
              </a:rPr>
              <a:t>Henryk Garwarski</a:t>
            </a:r>
            <a:endParaRPr lang="pl-PL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/>
          </p:cNvSpPr>
          <p:nvPr/>
        </p:nvSpPr>
        <p:spPr bwMode="auto">
          <a:xfrm>
            <a:off x="1071563" y="357188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1961/62</a:t>
            </a:r>
          </a:p>
        </p:txBody>
      </p:sp>
      <p:pic>
        <p:nvPicPr>
          <p:cNvPr id="6" name="Obraz 5" descr="61.6.VII.swiderska.jpg"/>
          <p:cNvPicPr>
            <a:picLocks noChangeAspect="1"/>
          </p:cNvPicPr>
          <p:nvPr/>
        </p:nvPicPr>
        <p:blipFill>
          <a:blip r:embed="rId3">
            <a:lum bright="13000" contrast="2000"/>
          </a:blip>
          <a:stretch>
            <a:fillRect/>
          </a:stretch>
        </p:blipFill>
        <p:spPr>
          <a:xfrm>
            <a:off x="928662" y="928670"/>
            <a:ext cx="7286676" cy="4754522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8916" name="pole tekstowe 17"/>
          <p:cNvSpPr txBox="1">
            <a:spLocks noChangeArrowheads="1"/>
          </p:cNvSpPr>
          <p:nvPr/>
        </p:nvSpPr>
        <p:spPr bwMode="auto">
          <a:xfrm>
            <a:off x="428625" y="5857875"/>
            <a:ext cx="67865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/>
              <a:t>Klasa VII – wychowawca: </a:t>
            </a:r>
            <a:r>
              <a:rPr lang="pl-PL" sz="2400">
                <a:solidFill>
                  <a:srgbClr val="FFFF00"/>
                </a:solidFill>
              </a:rPr>
              <a:t>Franciszka Świderska</a:t>
            </a:r>
            <a:endParaRPr lang="pl-PL">
              <a:solidFill>
                <a:srgbClr val="FFFF00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61.62.sks.kuk.gar.jpg"/>
          <p:cNvPicPr>
            <a:picLocks noChangeAspect="1"/>
          </p:cNvPicPr>
          <p:nvPr/>
        </p:nvPicPr>
        <p:blipFill>
          <a:blip r:embed="rId3">
            <a:lum bright="13000" contrast="2000"/>
          </a:blip>
          <a:stretch>
            <a:fillRect/>
          </a:stretch>
        </p:blipFill>
        <p:spPr>
          <a:xfrm>
            <a:off x="1214414" y="1071546"/>
            <a:ext cx="6786610" cy="474133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1747" name="pole tekstowe 5"/>
          <p:cNvSpPr txBox="1">
            <a:spLocks noChangeArrowheads="1"/>
          </p:cNvSpPr>
          <p:nvPr/>
        </p:nvSpPr>
        <p:spPr bwMode="auto">
          <a:xfrm>
            <a:off x="428625" y="5857875"/>
            <a:ext cx="67865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/>
              <a:t>SKS – opiekunowie: Urszula Kukwa i Henryk Garwarski</a:t>
            </a:r>
          </a:p>
        </p:txBody>
      </p:sp>
      <p:sp>
        <p:nvSpPr>
          <p:cNvPr id="7" name="Rectangle 2"/>
          <p:cNvSpPr txBox="1">
            <a:spLocks/>
          </p:cNvSpPr>
          <p:nvPr/>
        </p:nvSpPr>
        <p:spPr bwMode="auto">
          <a:xfrm>
            <a:off x="1071563" y="357188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1961/62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7" grpId="0"/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62.jpg"/>
          <p:cNvPicPr>
            <a:picLocks noChangeAspect="1"/>
          </p:cNvPicPr>
          <p:nvPr/>
        </p:nvPicPr>
        <p:blipFill>
          <a:blip r:embed="rId2">
            <a:lum bright="13000" contrast="2000"/>
          </a:blip>
          <a:stretch>
            <a:fillRect/>
          </a:stretch>
        </p:blipFill>
        <p:spPr>
          <a:xfrm>
            <a:off x="3071802" y="2857496"/>
            <a:ext cx="5691204" cy="3544807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Rectangle 2"/>
          <p:cNvSpPr txBox="1">
            <a:spLocks/>
          </p:cNvSpPr>
          <p:nvPr/>
        </p:nvSpPr>
        <p:spPr bwMode="auto">
          <a:xfrm>
            <a:off x="1071563" y="357188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1961/62</a:t>
            </a:r>
          </a:p>
        </p:txBody>
      </p:sp>
      <p:pic>
        <p:nvPicPr>
          <p:cNvPr id="4" name="Obraz 3" descr="1961.jpg"/>
          <p:cNvPicPr>
            <a:picLocks noChangeAspect="1"/>
          </p:cNvPicPr>
          <p:nvPr/>
        </p:nvPicPr>
        <p:blipFill>
          <a:blip r:embed="rId3">
            <a:lum bright="13000" contrast="2000"/>
          </a:blip>
          <a:srcRect b="29787"/>
          <a:stretch>
            <a:fillRect/>
          </a:stretch>
        </p:blipFill>
        <p:spPr>
          <a:xfrm>
            <a:off x="428596" y="1643050"/>
            <a:ext cx="5453077" cy="2534546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/>
          </p:cNvSpPr>
          <p:nvPr/>
        </p:nvSpPr>
        <p:spPr bwMode="auto">
          <a:xfrm>
            <a:off x="1071563" y="357188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1962/63</a:t>
            </a:r>
          </a:p>
        </p:txBody>
      </p:sp>
      <p:pic>
        <p:nvPicPr>
          <p:cNvPr id="4" name="Obraz 3" descr="wyst.jpg"/>
          <p:cNvPicPr>
            <a:picLocks noChangeAspect="1"/>
          </p:cNvPicPr>
          <p:nvPr/>
        </p:nvPicPr>
        <p:blipFill>
          <a:blip r:embed="rId2">
            <a:lum bright="3000" contrast="17000"/>
          </a:blip>
          <a:stretch>
            <a:fillRect/>
          </a:stretch>
        </p:blipFill>
        <p:spPr>
          <a:xfrm>
            <a:off x="928662" y="1175838"/>
            <a:ext cx="7000924" cy="4634414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ymbol zastępczy zawartości 1"/>
          <p:cNvSpPr>
            <a:spLocks noGrp="1"/>
          </p:cNvSpPr>
          <p:nvPr>
            <p:ph idx="1"/>
          </p:nvPr>
        </p:nvSpPr>
        <p:spPr>
          <a:xfrm>
            <a:off x="457200" y="1524000"/>
            <a:ext cx="7786688" cy="4572000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pl-PL" smtClean="0"/>
              <a:t>		</a:t>
            </a:r>
            <a:endParaRPr lang="pl-PL" sz="280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57200" y="404813"/>
            <a:ext cx="8229600" cy="588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2"/>
              </a:buClr>
              <a:buSzPct val="85000"/>
              <a:buFont typeface="Arial" pitchFamily="34" charset="0"/>
              <a:buChar char="•"/>
              <a:defRPr/>
            </a:pPr>
            <a:r>
              <a:rPr lang="pl-PL" sz="44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1843</a:t>
            </a:r>
            <a:r>
              <a:rPr lang="pl-PL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- oddanie do użytku budynku szkolnego </a:t>
            </a:r>
            <a:r>
              <a:rPr lang="pl-PL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(Poręba Średnia 1).           </a:t>
            </a:r>
            <a:r>
              <a:rPr lang="pl-PL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Do szkoły uczęszczało 37 dzieci. Nauczycielem był Józef Kamieński.</a:t>
            </a: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/>
            </a:pPr>
            <a:endParaRPr lang="pl-PL" sz="16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/>
            </a:pPr>
            <a:endParaRPr lang="pl-PL" sz="1400" dirty="0">
              <a:latin typeface="+mn-lt"/>
              <a:cs typeface="+mn-cs"/>
            </a:endParaRP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/>
            </a:pPr>
            <a:endParaRPr lang="pl-PL" sz="1400" dirty="0">
              <a:latin typeface="+mn-lt"/>
              <a:cs typeface="+mn-cs"/>
            </a:endParaRP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2"/>
              </a:buClr>
              <a:buSzPct val="85000"/>
              <a:defRPr/>
            </a:pPr>
            <a:endParaRPr lang="pl-PL" sz="1400" dirty="0">
              <a:latin typeface="+mn-lt"/>
              <a:cs typeface="+mn-cs"/>
            </a:endParaRPr>
          </a:p>
        </p:txBody>
      </p:sp>
      <p:pic>
        <p:nvPicPr>
          <p:cNvPr id="4" name="Obraz 3" descr="Bez tytułu.jpg"/>
          <p:cNvPicPr>
            <a:picLocks noChangeAspect="1"/>
          </p:cNvPicPr>
          <p:nvPr/>
        </p:nvPicPr>
        <p:blipFill>
          <a:blip r:embed="rId2">
            <a:lum bright="13000" contrast="8000"/>
          </a:blip>
          <a:stretch>
            <a:fillRect/>
          </a:stretch>
        </p:blipFill>
        <p:spPr>
          <a:xfrm>
            <a:off x="857224" y="2360555"/>
            <a:ext cx="7215238" cy="4006909"/>
          </a:xfrm>
          <a:prstGeom prst="rect">
            <a:avLst/>
          </a:prstGeom>
          <a:effectLst>
            <a:softEdge rad="317500"/>
          </a:effectLst>
        </p:spPr>
      </p:pic>
      <p:sp useBgFill="1">
        <p:nvSpPr>
          <p:cNvPr id="6" name="Elipsa 5"/>
          <p:cNvSpPr/>
          <p:nvPr/>
        </p:nvSpPr>
        <p:spPr>
          <a:xfrm>
            <a:off x="8215313" y="5786438"/>
            <a:ext cx="428625" cy="50006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/>
          </p:cNvSpPr>
          <p:nvPr/>
        </p:nvSpPr>
        <p:spPr bwMode="auto">
          <a:xfrm>
            <a:off x="1071563" y="357188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1963/64</a:t>
            </a:r>
          </a:p>
        </p:txBody>
      </p:sp>
      <p:pic>
        <p:nvPicPr>
          <p:cNvPr id="5" name="Obraz 4" descr="1964.jpg"/>
          <p:cNvPicPr>
            <a:picLocks noChangeAspect="1"/>
          </p:cNvPicPr>
          <p:nvPr/>
        </p:nvPicPr>
        <p:blipFill>
          <a:blip r:embed="rId2">
            <a:lum bright="22000" contrast="35000"/>
          </a:blip>
          <a:srcRect t="4717"/>
          <a:stretch>
            <a:fillRect/>
          </a:stretch>
        </p:blipFill>
        <p:spPr>
          <a:xfrm>
            <a:off x="571472" y="604024"/>
            <a:ext cx="7929618" cy="5515798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/>
          </p:cNvSpPr>
          <p:nvPr/>
        </p:nvSpPr>
        <p:spPr bwMode="auto">
          <a:xfrm>
            <a:off x="1071563" y="357188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1963/64</a:t>
            </a:r>
          </a:p>
        </p:txBody>
      </p:sp>
      <p:pic>
        <p:nvPicPr>
          <p:cNvPr id="44035" name="Obraz 5" descr="63.6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88" y="1714500"/>
            <a:ext cx="4878387" cy="353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65.zjazd.abs.z.roc.57.59.jpg"/>
          <p:cNvPicPr>
            <a:picLocks noChangeAspect="1"/>
          </p:cNvPicPr>
          <p:nvPr/>
        </p:nvPicPr>
        <p:blipFill>
          <a:blip r:embed="rId3">
            <a:lum bright="6000" contrast="4000"/>
          </a:blip>
          <a:srcRect l="6831" r="9835" b="4729"/>
          <a:stretch>
            <a:fillRect/>
          </a:stretch>
        </p:blipFill>
        <p:spPr>
          <a:xfrm>
            <a:off x="928662" y="500042"/>
            <a:ext cx="6786610" cy="5229027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Rectangle 2"/>
          <p:cNvSpPr txBox="1">
            <a:spLocks/>
          </p:cNvSpPr>
          <p:nvPr/>
        </p:nvSpPr>
        <p:spPr bwMode="auto">
          <a:xfrm>
            <a:off x="1071563" y="357188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1964/65</a:t>
            </a:r>
          </a:p>
        </p:txBody>
      </p:sp>
      <p:sp>
        <p:nvSpPr>
          <p:cNvPr id="45060" name="pole tekstowe 5"/>
          <p:cNvSpPr txBox="1">
            <a:spLocks noChangeArrowheads="1"/>
          </p:cNvSpPr>
          <p:nvPr/>
        </p:nvSpPr>
        <p:spPr bwMode="auto">
          <a:xfrm>
            <a:off x="428625" y="5857875"/>
            <a:ext cx="64293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2400">
                <a:solidFill>
                  <a:srgbClr val="FFFF00"/>
                </a:solidFill>
              </a:rPr>
              <a:t>Zjazd absolwentów roczników 1957-59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/>
          </p:cNvSpPr>
          <p:nvPr/>
        </p:nvSpPr>
        <p:spPr bwMode="auto">
          <a:xfrm>
            <a:off x="1071563" y="357188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1964/65</a:t>
            </a:r>
          </a:p>
        </p:txBody>
      </p:sp>
      <p:sp>
        <p:nvSpPr>
          <p:cNvPr id="46083" name="pole tekstowe 5"/>
          <p:cNvSpPr txBox="1">
            <a:spLocks noChangeArrowheads="1"/>
          </p:cNvSpPr>
          <p:nvPr/>
        </p:nvSpPr>
        <p:spPr bwMode="auto">
          <a:xfrm>
            <a:off x="1714500" y="5857875"/>
            <a:ext cx="55721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2400" b="1">
                <a:solidFill>
                  <a:srgbClr val="FFFF00"/>
                </a:solidFill>
              </a:rPr>
              <a:t>Przedszkolaki przed przedszkolem</a:t>
            </a:r>
          </a:p>
        </p:txBody>
      </p:sp>
      <p:pic>
        <p:nvPicPr>
          <p:cNvPr id="6" name="Obraz 5" descr="przed.1965.jpg"/>
          <p:cNvPicPr>
            <a:picLocks noChangeAspect="1"/>
          </p:cNvPicPr>
          <p:nvPr/>
        </p:nvPicPr>
        <p:blipFill>
          <a:blip r:embed="rId3">
            <a:lum contrast="6000"/>
          </a:blip>
          <a:stretch>
            <a:fillRect/>
          </a:stretch>
        </p:blipFill>
        <p:spPr>
          <a:xfrm>
            <a:off x="571472" y="1008928"/>
            <a:ext cx="6858048" cy="4742454"/>
          </a:xfrm>
          <a:prstGeom prst="rect">
            <a:avLst/>
          </a:prstGeom>
          <a:effectLst>
            <a:softEdge rad="317500"/>
          </a:effectLst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/>
          </p:cNvSpPr>
          <p:nvPr/>
        </p:nvSpPr>
        <p:spPr bwMode="auto">
          <a:xfrm>
            <a:off x="1071563" y="357188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1965/66</a:t>
            </a:r>
          </a:p>
        </p:txBody>
      </p:sp>
      <p:pic>
        <p:nvPicPr>
          <p:cNvPr id="4" name="Obraz 3" descr="65.66.jpg"/>
          <p:cNvPicPr>
            <a:picLocks noChangeAspect="1"/>
          </p:cNvPicPr>
          <p:nvPr/>
        </p:nvPicPr>
        <p:blipFill>
          <a:blip r:embed="rId2">
            <a:lum bright="10000" contrast="8000"/>
          </a:blip>
          <a:srcRect r="2343" b="26934"/>
          <a:stretch>
            <a:fillRect/>
          </a:stretch>
        </p:blipFill>
        <p:spPr>
          <a:xfrm>
            <a:off x="500034" y="982963"/>
            <a:ext cx="6643734" cy="4517739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7108" name="pole tekstowe 8"/>
          <p:cNvSpPr txBox="1">
            <a:spLocks noChangeArrowheads="1"/>
          </p:cNvSpPr>
          <p:nvPr/>
        </p:nvSpPr>
        <p:spPr bwMode="auto">
          <a:xfrm>
            <a:off x="428625" y="5857875"/>
            <a:ext cx="55721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/>
              <a:t>Klasa IIa – wychowawca: </a:t>
            </a:r>
            <a:r>
              <a:rPr lang="pl-PL">
                <a:solidFill>
                  <a:srgbClr val="FFFF00"/>
                </a:solidFill>
              </a:rPr>
              <a:t>Pelagia Filipowicz</a:t>
            </a:r>
          </a:p>
        </p:txBody>
      </p:sp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65.66.III.jpg"/>
          <p:cNvPicPr>
            <a:picLocks noChangeAspect="1"/>
          </p:cNvPicPr>
          <p:nvPr/>
        </p:nvPicPr>
        <p:blipFill>
          <a:blip r:embed="rId2"/>
          <a:srcRect b="28278"/>
          <a:stretch>
            <a:fillRect/>
          </a:stretch>
        </p:blipFill>
        <p:spPr>
          <a:xfrm>
            <a:off x="857224" y="1000108"/>
            <a:ext cx="6572296" cy="470092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Rectangle 2"/>
          <p:cNvSpPr txBox="1">
            <a:spLocks/>
          </p:cNvSpPr>
          <p:nvPr/>
        </p:nvSpPr>
        <p:spPr bwMode="auto">
          <a:xfrm>
            <a:off x="1071563" y="357188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1965/66</a:t>
            </a:r>
          </a:p>
        </p:txBody>
      </p:sp>
      <p:sp>
        <p:nvSpPr>
          <p:cNvPr id="48132" name="pole tekstowe 5"/>
          <p:cNvSpPr txBox="1">
            <a:spLocks noChangeArrowheads="1"/>
          </p:cNvSpPr>
          <p:nvPr/>
        </p:nvSpPr>
        <p:spPr bwMode="auto">
          <a:xfrm>
            <a:off x="428625" y="5857875"/>
            <a:ext cx="55721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/>
              <a:t>Klasa III – wychowawca: </a:t>
            </a:r>
            <a:r>
              <a:rPr lang="pl-PL" sz="2400">
                <a:solidFill>
                  <a:srgbClr val="FFFF00"/>
                </a:solidFill>
              </a:rPr>
              <a:t>Genowefa Przygoda</a:t>
            </a:r>
            <a:endParaRPr lang="pl-PL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65.66.VIa.jpg"/>
          <p:cNvPicPr>
            <a:picLocks noChangeAspect="1"/>
          </p:cNvPicPr>
          <p:nvPr/>
        </p:nvPicPr>
        <p:blipFill>
          <a:blip r:embed="rId2">
            <a:lum bright="10000" contrast="2000"/>
          </a:blip>
          <a:srcRect t="4054" b="24999"/>
          <a:stretch>
            <a:fillRect/>
          </a:stretch>
        </p:blipFill>
        <p:spPr>
          <a:xfrm>
            <a:off x="857224" y="928670"/>
            <a:ext cx="6786610" cy="473802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Rectangle 2"/>
          <p:cNvSpPr txBox="1">
            <a:spLocks/>
          </p:cNvSpPr>
          <p:nvPr/>
        </p:nvSpPr>
        <p:spPr bwMode="auto">
          <a:xfrm>
            <a:off x="1071563" y="357188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1965/66</a:t>
            </a:r>
          </a:p>
        </p:txBody>
      </p:sp>
      <p:sp>
        <p:nvSpPr>
          <p:cNvPr id="49156" name="pole tekstowe 5"/>
          <p:cNvSpPr txBox="1">
            <a:spLocks noChangeArrowheads="1"/>
          </p:cNvSpPr>
          <p:nvPr/>
        </p:nvSpPr>
        <p:spPr bwMode="auto">
          <a:xfrm>
            <a:off x="428625" y="5857875"/>
            <a:ext cx="55721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/>
              <a:t>Klasa VIa – wychowawca: </a:t>
            </a:r>
            <a:r>
              <a:rPr lang="pl-PL" sz="2400">
                <a:solidFill>
                  <a:srgbClr val="FFFF00"/>
                </a:solidFill>
              </a:rPr>
              <a:t>Elżbieta Gowor</a:t>
            </a:r>
            <a:endParaRPr lang="pl-PL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65.66.VIb.jpg"/>
          <p:cNvPicPr>
            <a:picLocks noChangeAspect="1"/>
          </p:cNvPicPr>
          <p:nvPr/>
        </p:nvPicPr>
        <p:blipFill>
          <a:blip r:embed="rId2">
            <a:lum bright="20000" contrast="13000"/>
          </a:blip>
          <a:srcRect b="29083"/>
          <a:stretch>
            <a:fillRect/>
          </a:stretch>
        </p:blipFill>
        <p:spPr>
          <a:xfrm>
            <a:off x="714348" y="945474"/>
            <a:ext cx="7072362" cy="4769542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0179" name="pole tekstowe 4"/>
          <p:cNvSpPr txBox="1">
            <a:spLocks noChangeArrowheads="1"/>
          </p:cNvSpPr>
          <p:nvPr/>
        </p:nvSpPr>
        <p:spPr bwMode="auto">
          <a:xfrm>
            <a:off x="428625" y="5857875"/>
            <a:ext cx="55721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/>
              <a:t>Klasa VIb – wychowawca: </a:t>
            </a:r>
            <a:r>
              <a:rPr lang="pl-PL" sz="2400">
                <a:solidFill>
                  <a:srgbClr val="FFFF00"/>
                </a:solidFill>
              </a:rPr>
              <a:t>Teresa Głowacka</a:t>
            </a:r>
            <a:endParaRPr lang="pl-PL">
              <a:solidFill>
                <a:srgbClr val="FFFF00"/>
              </a:solidFill>
            </a:endParaRPr>
          </a:p>
        </p:txBody>
      </p:sp>
      <p:sp>
        <p:nvSpPr>
          <p:cNvPr id="6" name="Rectangle 2"/>
          <p:cNvSpPr txBox="1">
            <a:spLocks/>
          </p:cNvSpPr>
          <p:nvPr/>
        </p:nvSpPr>
        <p:spPr bwMode="auto">
          <a:xfrm>
            <a:off x="1071563" y="357188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1965/66</a:t>
            </a:r>
          </a:p>
        </p:txBody>
      </p:sp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/>
          </p:cNvSpPr>
          <p:nvPr/>
        </p:nvSpPr>
        <p:spPr bwMode="auto">
          <a:xfrm>
            <a:off x="1071563" y="357188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1966/67</a:t>
            </a:r>
          </a:p>
        </p:txBody>
      </p:sp>
      <p:pic>
        <p:nvPicPr>
          <p:cNvPr id="51203" name="Obraz 4" descr="1965.klI.jpg"/>
          <p:cNvPicPr>
            <a:picLocks noChangeAspect="1"/>
          </p:cNvPicPr>
          <p:nvPr/>
        </p:nvPicPr>
        <p:blipFill>
          <a:blip r:embed="rId2">
            <a:lum bright="2000" contrast="16000"/>
          </a:blip>
          <a:srcRect/>
          <a:stretch>
            <a:fillRect/>
          </a:stretch>
        </p:blipFill>
        <p:spPr bwMode="auto">
          <a:xfrm>
            <a:off x="349250" y="928688"/>
            <a:ext cx="8445500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4" name="pole tekstowe 5"/>
          <p:cNvSpPr txBox="1">
            <a:spLocks noChangeArrowheads="1"/>
          </p:cNvSpPr>
          <p:nvPr/>
        </p:nvSpPr>
        <p:spPr bwMode="auto">
          <a:xfrm>
            <a:off x="428625" y="5857875"/>
            <a:ext cx="75009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/>
              <a:t>Klasa IV – wychowawca: </a:t>
            </a:r>
            <a:r>
              <a:rPr lang="pl-PL" sz="2400">
                <a:solidFill>
                  <a:srgbClr val="FFFF00"/>
                </a:solidFill>
              </a:rPr>
              <a:t>Urszula Kukwa </a:t>
            </a:r>
            <a:r>
              <a:rPr lang="pl-PL" sz="2000"/>
              <a:t>(uczniów 38)</a:t>
            </a:r>
            <a:endParaRPr lang="pl-PL"/>
          </a:p>
        </p:txBody>
      </p:sp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/>
          </p:cNvSpPr>
          <p:nvPr/>
        </p:nvSpPr>
        <p:spPr bwMode="auto">
          <a:xfrm>
            <a:off x="1071563" y="357188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1966/67</a:t>
            </a:r>
          </a:p>
        </p:txBody>
      </p:sp>
      <p:pic>
        <p:nvPicPr>
          <p:cNvPr id="5" name="Obraz 4" descr="66.67.jpg"/>
          <p:cNvPicPr>
            <a:picLocks noChangeAspect="1"/>
          </p:cNvPicPr>
          <p:nvPr/>
        </p:nvPicPr>
        <p:blipFill>
          <a:blip r:embed="rId2">
            <a:lum bright="17000" contrast="15000"/>
          </a:blip>
          <a:srcRect b="26934"/>
          <a:stretch>
            <a:fillRect/>
          </a:stretch>
        </p:blipFill>
        <p:spPr>
          <a:xfrm>
            <a:off x="714348" y="973000"/>
            <a:ext cx="6929486" cy="4750084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2228" name="pole tekstowe 4"/>
          <p:cNvSpPr txBox="1">
            <a:spLocks noChangeArrowheads="1"/>
          </p:cNvSpPr>
          <p:nvPr/>
        </p:nvSpPr>
        <p:spPr bwMode="auto">
          <a:xfrm>
            <a:off x="428625" y="5857875"/>
            <a:ext cx="55721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/>
              <a:t>Klasa I – wychowawca: </a:t>
            </a:r>
            <a:r>
              <a:rPr lang="pl-PL" sz="2400">
                <a:solidFill>
                  <a:srgbClr val="FFFF00"/>
                </a:solidFill>
              </a:rPr>
              <a:t>Kamila Murawska</a:t>
            </a:r>
            <a:endParaRPr lang="pl-PL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ymbol zastępczy zawartości 1"/>
          <p:cNvSpPr>
            <a:spLocks noGrp="1"/>
          </p:cNvSpPr>
          <p:nvPr>
            <p:ph idx="1"/>
          </p:nvPr>
        </p:nvSpPr>
        <p:spPr>
          <a:xfrm>
            <a:off x="457200" y="1524000"/>
            <a:ext cx="7786688" cy="4572000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pl-PL" smtClean="0"/>
              <a:t>		</a:t>
            </a:r>
            <a:endParaRPr lang="pl-PL" sz="2800" smtClean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457200" y="404813"/>
            <a:ext cx="8229600" cy="588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 lnSpcReduction="10000"/>
          </a:bodyPr>
          <a:lstStyle/>
          <a:p>
            <a:pPr marL="273050" indent="-273050" algn="ctr">
              <a:lnSpc>
                <a:spcPct val="80000"/>
              </a:lnSpc>
              <a:spcBef>
                <a:spcPts val="600"/>
              </a:spcBef>
              <a:buClr>
                <a:schemeClr val="accent2"/>
              </a:buClr>
              <a:buSzPct val="85000"/>
              <a:defRPr/>
            </a:pPr>
            <a:endParaRPr lang="pl-PL" sz="2800" b="1" dirty="0">
              <a:solidFill>
                <a:srgbClr val="CC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+mn-cs"/>
            </a:endParaRP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/>
            </a:pPr>
            <a:r>
              <a:rPr lang="pl-PL" sz="32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1854</a:t>
            </a:r>
            <a:r>
              <a:rPr lang="pl-PL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– szkołę zamknięto „z racji krytycznych czasów”.</a:t>
            </a: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/>
            </a:pPr>
            <a:r>
              <a:rPr lang="pl-PL" sz="32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1867 </a:t>
            </a:r>
            <a:r>
              <a:rPr lang="pl-PL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– ponownie otwarto szkołę, uczących się dzieci jest 50.</a:t>
            </a: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/>
            </a:pPr>
            <a:r>
              <a:rPr lang="pl-PL" sz="32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1905 </a:t>
            </a:r>
            <a:r>
              <a:rPr lang="pl-PL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– 5 marca strajk dzieci ze szkoły  w Porębie. Domagały się one nauczania w języku polskim. Przed rozpoczęciem lekcji zniszczyły rosyjskie książki, następnie opuściły szkołę. Rodzice wystosowali do nauczyciela list z żądaniem nauczania w języku ojczystym.</a:t>
            </a: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/>
            </a:pPr>
            <a:r>
              <a:rPr lang="pl-PL" sz="32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1915</a:t>
            </a:r>
            <a:r>
              <a:rPr lang="pl-PL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– w naszej szkole językiem nauczania znów jest język polski</a:t>
            </a: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/>
            </a:pPr>
            <a:endParaRPr lang="pl-PL" sz="16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/>
            </a:pPr>
            <a:endParaRPr lang="pl-PL" sz="1400" dirty="0">
              <a:latin typeface="+mn-lt"/>
              <a:cs typeface="+mn-cs"/>
            </a:endParaRP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/>
            </a:pPr>
            <a:endParaRPr lang="pl-PL" sz="1400" dirty="0">
              <a:latin typeface="+mn-lt"/>
              <a:cs typeface="+mn-cs"/>
            </a:endParaRP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2"/>
              </a:buClr>
              <a:buSzPct val="85000"/>
              <a:defRPr/>
            </a:pPr>
            <a:endParaRPr lang="pl-PL" sz="1400" dirty="0">
              <a:latin typeface="+mn-lt"/>
              <a:cs typeface="+mn-cs"/>
            </a:endParaRPr>
          </a:p>
        </p:txBody>
      </p:sp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66.67.ochmanska.jpg"/>
          <p:cNvPicPr>
            <a:picLocks noChangeAspect="1"/>
          </p:cNvPicPr>
          <p:nvPr/>
        </p:nvPicPr>
        <p:blipFill>
          <a:blip r:embed="rId2">
            <a:lum bright="16000" contrast="18000"/>
          </a:blip>
          <a:srcRect b="26737"/>
          <a:stretch>
            <a:fillRect/>
          </a:stretch>
        </p:blipFill>
        <p:spPr>
          <a:xfrm>
            <a:off x="857224" y="642918"/>
            <a:ext cx="7358114" cy="5123454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Rectangle 2"/>
          <p:cNvSpPr txBox="1">
            <a:spLocks/>
          </p:cNvSpPr>
          <p:nvPr/>
        </p:nvSpPr>
        <p:spPr bwMode="auto">
          <a:xfrm>
            <a:off x="1071563" y="357188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1966/67</a:t>
            </a:r>
          </a:p>
        </p:txBody>
      </p:sp>
      <p:sp>
        <p:nvSpPr>
          <p:cNvPr id="53252" name="pole tekstowe 4"/>
          <p:cNvSpPr txBox="1">
            <a:spLocks noChangeArrowheads="1"/>
          </p:cNvSpPr>
          <p:nvPr/>
        </p:nvSpPr>
        <p:spPr bwMode="auto">
          <a:xfrm>
            <a:off x="428625" y="5857875"/>
            <a:ext cx="70723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/>
              <a:t>Klasa IIIb – wychowawca: </a:t>
            </a:r>
            <a:r>
              <a:rPr lang="pl-PL" sz="2400">
                <a:solidFill>
                  <a:srgbClr val="FFFF00"/>
                </a:solidFill>
              </a:rPr>
              <a:t>Krystyna Ochmańska</a:t>
            </a:r>
            <a:endParaRPr lang="pl-PL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66.67.IV.kul.kaz.jpg"/>
          <p:cNvPicPr>
            <a:picLocks noChangeAspect="1"/>
          </p:cNvPicPr>
          <p:nvPr/>
        </p:nvPicPr>
        <p:blipFill>
          <a:blip r:embed="rId2">
            <a:lum bright="24000" contrast="29000"/>
          </a:blip>
          <a:srcRect b="6249"/>
          <a:stretch>
            <a:fillRect/>
          </a:stretch>
        </p:blipFill>
        <p:spPr>
          <a:xfrm>
            <a:off x="571472" y="917115"/>
            <a:ext cx="7215238" cy="465502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Rectangle 2"/>
          <p:cNvSpPr txBox="1">
            <a:spLocks/>
          </p:cNvSpPr>
          <p:nvPr/>
        </p:nvSpPr>
        <p:spPr bwMode="auto">
          <a:xfrm>
            <a:off x="1071563" y="357188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1966/67</a:t>
            </a:r>
          </a:p>
        </p:txBody>
      </p:sp>
      <p:sp>
        <p:nvSpPr>
          <p:cNvPr id="54276" name="pole tekstowe 4"/>
          <p:cNvSpPr txBox="1">
            <a:spLocks noChangeArrowheads="1"/>
          </p:cNvSpPr>
          <p:nvPr/>
        </p:nvSpPr>
        <p:spPr bwMode="auto">
          <a:xfrm>
            <a:off x="428625" y="5857875"/>
            <a:ext cx="55721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/>
              <a:t>Klasa IV – wychowawca: </a:t>
            </a:r>
            <a:r>
              <a:rPr lang="pl-PL" sz="2400">
                <a:solidFill>
                  <a:srgbClr val="FFFF00"/>
                </a:solidFill>
              </a:rPr>
              <a:t>Kazimierz Kulesza</a:t>
            </a:r>
            <a:endParaRPr lang="pl-PL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66.67.Va.jpg"/>
          <p:cNvPicPr>
            <a:picLocks noChangeAspect="1"/>
          </p:cNvPicPr>
          <p:nvPr/>
        </p:nvPicPr>
        <p:blipFill>
          <a:blip r:embed="rId2">
            <a:lum bright="27000" contrast="27000"/>
          </a:blip>
          <a:srcRect b="29083"/>
          <a:stretch>
            <a:fillRect/>
          </a:stretch>
        </p:blipFill>
        <p:spPr>
          <a:xfrm>
            <a:off x="857224" y="928670"/>
            <a:ext cx="6715172" cy="4681737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Rectangle 2"/>
          <p:cNvSpPr txBox="1">
            <a:spLocks/>
          </p:cNvSpPr>
          <p:nvPr/>
        </p:nvSpPr>
        <p:spPr bwMode="auto">
          <a:xfrm>
            <a:off x="1071563" y="357188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1966/67</a:t>
            </a:r>
          </a:p>
        </p:txBody>
      </p:sp>
      <p:sp>
        <p:nvSpPr>
          <p:cNvPr id="55300" name="pole tekstowe 4"/>
          <p:cNvSpPr txBox="1">
            <a:spLocks noChangeArrowheads="1"/>
          </p:cNvSpPr>
          <p:nvPr/>
        </p:nvSpPr>
        <p:spPr bwMode="auto">
          <a:xfrm>
            <a:off x="428625" y="5857875"/>
            <a:ext cx="6858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/>
              <a:t>Klasa Va – wychowawca: </a:t>
            </a:r>
            <a:r>
              <a:rPr lang="pl-PL" sz="2400">
                <a:solidFill>
                  <a:srgbClr val="FFFF00"/>
                </a:solidFill>
              </a:rPr>
              <a:t>Henryka Piszczatowska</a:t>
            </a:r>
            <a:endParaRPr lang="pl-PL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66.67.Vb.jpg"/>
          <p:cNvPicPr>
            <a:picLocks noChangeAspect="1"/>
          </p:cNvPicPr>
          <p:nvPr/>
        </p:nvPicPr>
        <p:blipFill>
          <a:blip r:embed="rId2">
            <a:lum bright="15000" contrast="4000"/>
          </a:blip>
          <a:srcRect t="2049" b="30327"/>
          <a:stretch>
            <a:fillRect/>
          </a:stretch>
        </p:blipFill>
        <p:spPr>
          <a:xfrm>
            <a:off x="428596" y="975073"/>
            <a:ext cx="6500858" cy="4597067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Rectangle 2"/>
          <p:cNvSpPr txBox="1">
            <a:spLocks/>
          </p:cNvSpPr>
          <p:nvPr/>
        </p:nvSpPr>
        <p:spPr bwMode="auto">
          <a:xfrm>
            <a:off x="1071563" y="357188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1966/67</a:t>
            </a:r>
          </a:p>
        </p:txBody>
      </p:sp>
      <p:sp>
        <p:nvSpPr>
          <p:cNvPr id="56324" name="pole tekstowe 4"/>
          <p:cNvSpPr txBox="1">
            <a:spLocks noChangeArrowheads="1"/>
          </p:cNvSpPr>
          <p:nvPr/>
        </p:nvSpPr>
        <p:spPr bwMode="auto">
          <a:xfrm>
            <a:off x="428625" y="5857875"/>
            <a:ext cx="55721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/>
              <a:t>Klasa Vb – wychowawca: </a:t>
            </a:r>
            <a:r>
              <a:rPr lang="pl-PL" sz="2400">
                <a:solidFill>
                  <a:srgbClr val="FFFF00"/>
                </a:solidFill>
              </a:rPr>
              <a:t>Pelagia Filipowicz</a:t>
            </a:r>
            <a:endParaRPr lang="pl-PL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66.67.VIIa.jpg"/>
          <p:cNvPicPr>
            <a:picLocks noChangeAspect="1"/>
          </p:cNvPicPr>
          <p:nvPr/>
        </p:nvPicPr>
        <p:blipFill>
          <a:blip r:embed="rId2">
            <a:lum bright="22000" contrast="21000"/>
          </a:blip>
          <a:srcRect t="7752" r="6249" b="26356"/>
          <a:stretch>
            <a:fillRect/>
          </a:stretch>
        </p:blipFill>
        <p:spPr>
          <a:xfrm>
            <a:off x="1142976" y="1214422"/>
            <a:ext cx="6072230" cy="4301163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Rectangle 2"/>
          <p:cNvSpPr txBox="1">
            <a:spLocks/>
          </p:cNvSpPr>
          <p:nvPr/>
        </p:nvSpPr>
        <p:spPr bwMode="auto">
          <a:xfrm>
            <a:off x="1071563" y="357188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1966/67</a:t>
            </a:r>
          </a:p>
        </p:txBody>
      </p:sp>
      <p:sp>
        <p:nvSpPr>
          <p:cNvPr id="57348" name="pole tekstowe 4"/>
          <p:cNvSpPr txBox="1">
            <a:spLocks noChangeArrowheads="1"/>
          </p:cNvSpPr>
          <p:nvPr/>
        </p:nvSpPr>
        <p:spPr bwMode="auto">
          <a:xfrm>
            <a:off x="428625" y="5857875"/>
            <a:ext cx="67151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/>
              <a:t>Klasa VIIa – wychowawca: </a:t>
            </a:r>
            <a:r>
              <a:rPr lang="pl-PL" sz="2400">
                <a:solidFill>
                  <a:srgbClr val="FFFF00"/>
                </a:solidFill>
              </a:rPr>
              <a:t>Franciszka Świderska</a:t>
            </a:r>
            <a:endParaRPr lang="pl-PL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66.67.VIIb.jpg"/>
          <p:cNvPicPr>
            <a:picLocks noChangeAspect="1"/>
          </p:cNvPicPr>
          <p:nvPr/>
        </p:nvPicPr>
        <p:blipFill>
          <a:blip r:embed="rId2">
            <a:lum bright="17000" contrast="27000"/>
          </a:blip>
          <a:srcRect l="3623" t="7673" r="5796" b="25191"/>
          <a:stretch>
            <a:fillRect/>
          </a:stretch>
        </p:blipFill>
        <p:spPr>
          <a:xfrm>
            <a:off x="1142976" y="1071546"/>
            <a:ext cx="6429420" cy="4500594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Rectangle 2"/>
          <p:cNvSpPr txBox="1">
            <a:spLocks/>
          </p:cNvSpPr>
          <p:nvPr/>
        </p:nvSpPr>
        <p:spPr bwMode="auto">
          <a:xfrm>
            <a:off x="1071563" y="357188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1966/67</a:t>
            </a:r>
          </a:p>
        </p:txBody>
      </p:sp>
      <p:sp>
        <p:nvSpPr>
          <p:cNvPr id="58372" name="pole tekstowe 4"/>
          <p:cNvSpPr txBox="1">
            <a:spLocks noChangeArrowheads="1"/>
          </p:cNvSpPr>
          <p:nvPr/>
        </p:nvSpPr>
        <p:spPr bwMode="auto">
          <a:xfrm>
            <a:off x="428625" y="5857875"/>
            <a:ext cx="66436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/>
              <a:t>Klasa VIIb – wychowawca: </a:t>
            </a:r>
            <a:r>
              <a:rPr lang="pl-PL" sz="2400">
                <a:solidFill>
                  <a:srgbClr val="FFFF00"/>
                </a:solidFill>
              </a:rPr>
              <a:t>Małgorzata Kołakowska</a:t>
            </a:r>
            <a:endParaRPr lang="pl-PL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zawo.jpg"/>
          <p:cNvPicPr>
            <a:picLocks noChangeAspect="1"/>
          </p:cNvPicPr>
          <p:nvPr/>
        </p:nvPicPr>
        <p:blipFill>
          <a:blip r:embed="rId2">
            <a:lum bright="33000" contrast="53000"/>
          </a:blip>
          <a:stretch>
            <a:fillRect/>
          </a:stretch>
        </p:blipFill>
        <p:spPr>
          <a:xfrm>
            <a:off x="1285852" y="1214422"/>
            <a:ext cx="6541998" cy="4091002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Rectangle 2"/>
          <p:cNvSpPr txBox="1">
            <a:spLocks/>
          </p:cNvSpPr>
          <p:nvPr/>
        </p:nvSpPr>
        <p:spPr bwMode="auto">
          <a:xfrm>
            <a:off x="1071563" y="357188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1969/70</a:t>
            </a:r>
          </a:p>
        </p:txBody>
      </p:sp>
      <p:sp>
        <p:nvSpPr>
          <p:cNvPr id="59396" name="pole tekstowe 4"/>
          <p:cNvSpPr txBox="1">
            <a:spLocks noChangeArrowheads="1"/>
          </p:cNvSpPr>
          <p:nvPr/>
        </p:nvSpPr>
        <p:spPr bwMode="auto">
          <a:xfrm>
            <a:off x="1143000" y="5572125"/>
            <a:ext cx="66436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2000">
                <a:solidFill>
                  <a:srgbClr val="FFFF00"/>
                </a:solidFill>
              </a:rPr>
              <a:t>Otwarcie zawodów sportowych</a:t>
            </a:r>
          </a:p>
        </p:txBody>
      </p:sp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/>
          </p:cNvSpPr>
          <p:nvPr/>
        </p:nvSpPr>
        <p:spPr bwMode="auto">
          <a:xfrm>
            <a:off x="1071563" y="357188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CC9900"/>
                </a:solidFill>
                <a:latin typeface="Comic Sans MS" pitchFamily="66" charset="0"/>
                <a:ea typeface="+mj-ea"/>
                <a:cs typeface="+mj-cs"/>
              </a:rPr>
              <a:t>1969/70</a:t>
            </a:r>
          </a:p>
        </p:txBody>
      </p:sp>
      <p:pic>
        <p:nvPicPr>
          <p:cNvPr id="5" name="Obraz 4" descr="tuchelka.1970.m.pow.jpg"/>
          <p:cNvPicPr>
            <a:picLocks noChangeAspect="1"/>
          </p:cNvPicPr>
          <p:nvPr/>
        </p:nvPicPr>
        <p:blipFill>
          <a:blip r:embed="rId2">
            <a:lum bright="25000" contrast="28000"/>
          </a:blip>
          <a:stretch>
            <a:fillRect/>
          </a:stretch>
        </p:blipFill>
        <p:spPr>
          <a:xfrm>
            <a:off x="500034" y="1000108"/>
            <a:ext cx="5429250" cy="352425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" name="Rectangle 2"/>
          <p:cNvSpPr txBox="1">
            <a:spLocks/>
          </p:cNvSpPr>
          <p:nvPr/>
        </p:nvSpPr>
        <p:spPr bwMode="auto">
          <a:xfrm>
            <a:off x="1071563" y="357188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1969/70</a:t>
            </a:r>
          </a:p>
        </p:txBody>
      </p:sp>
      <p:sp>
        <p:nvSpPr>
          <p:cNvPr id="8" name="Rectangle 2"/>
          <p:cNvSpPr txBox="1">
            <a:spLocks/>
          </p:cNvSpPr>
          <p:nvPr/>
        </p:nvSpPr>
        <p:spPr bwMode="auto">
          <a:xfrm>
            <a:off x="500063" y="4786313"/>
            <a:ext cx="7858125" cy="1285875"/>
          </a:xfrm>
          <a:prstGeom prst="rect">
            <a:avLst/>
          </a:prstGeom>
          <a:ln w="9525"/>
        </p:spPr>
        <p:txBody>
          <a:bodyPr>
            <a:normAutofit fontScale="825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Drużyna piłki nożnej „Tuchełka” - mistrzowie powiatu w piłce nożnej</a:t>
            </a:r>
          </a:p>
        </p:txBody>
      </p:sp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/>
          </p:cNvSpPr>
          <p:nvPr/>
        </p:nvSpPr>
        <p:spPr bwMode="auto">
          <a:xfrm>
            <a:off x="1071563" y="357188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1970/71</a:t>
            </a:r>
          </a:p>
        </p:txBody>
      </p:sp>
      <p:pic>
        <p:nvPicPr>
          <p:cNvPr id="5" name="Obraz 4" descr="70.71.jpg"/>
          <p:cNvPicPr>
            <a:picLocks noChangeAspect="1"/>
          </p:cNvPicPr>
          <p:nvPr/>
        </p:nvPicPr>
        <p:blipFill>
          <a:blip r:embed="rId2">
            <a:lum bright="14000" contrast="15000"/>
          </a:blip>
          <a:srcRect t="1404" b="12921"/>
          <a:stretch>
            <a:fillRect/>
          </a:stretch>
        </p:blipFill>
        <p:spPr>
          <a:xfrm>
            <a:off x="928662" y="928670"/>
            <a:ext cx="6600825" cy="435771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1444" name="pole tekstowe 4"/>
          <p:cNvSpPr txBox="1">
            <a:spLocks noChangeArrowheads="1"/>
          </p:cNvSpPr>
          <p:nvPr/>
        </p:nvSpPr>
        <p:spPr bwMode="auto">
          <a:xfrm>
            <a:off x="1214438" y="5572125"/>
            <a:ext cx="55721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/>
              <a:t>Klasa I – wychowawca: </a:t>
            </a:r>
            <a:r>
              <a:rPr lang="pl-PL" sz="2400">
                <a:solidFill>
                  <a:srgbClr val="FFFF00"/>
                </a:solidFill>
              </a:rPr>
              <a:t>Cecylia Świadkowska</a:t>
            </a:r>
            <a:endParaRPr lang="pl-PL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/>
          </p:cNvSpPr>
          <p:nvPr/>
        </p:nvSpPr>
        <p:spPr bwMode="auto">
          <a:xfrm>
            <a:off x="1071563" y="357188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1970/71</a:t>
            </a:r>
          </a:p>
        </p:txBody>
      </p:sp>
      <p:pic>
        <p:nvPicPr>
          <p:cNvPr id="3" name="Obraz 2" descr="70.71.II.jpg"/>
          <p:cNvPicPr>
            <a:picLocks noChangeAspect="1"/>
          </p:cNvPicPr>
          <p:nvPr/>
        </p:nvPicPr>
        <p:blipFill>
          <a:blip r:embed="rId2">
            <a:lum bright="14000" contrast="15000"/>
          </a:blip>
          <a:stretch>
            <a:fillRect/>
          </a:stretch>
        </p:blipFill>
        <p:spPr>
          <a:xfrm>
            <a:off x="1142976" y="1071546"/>
            <a:ext cx="6638925" cy="444817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2468" name="pole tekstowe 4"/>
          <p:cNvSpPr txBox="1">
            <a:spLocks noChangeArrowheads="1"/>
          </p:cNvSpPr>
          <p:nvPr/>
        </p:nvSpPr>
        <p:spPr bwMode="auto">
          <a:xfrm>
            <a:off x="1643063" y="5572125"/>
            <a:ext cx="55721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/>
              <a:t>Klasa II – wychowawca: </a:t>
            </a:r>
            <a:r>
              <a:rPr lang="pl-PL" sz="2400">
                <a:solidFill>
                  <a:srgbClr val="FFFF00"/>
                </a:solidFill>
              </a:rPr>
              <a:t>Urszula Kukwa</a:t>
            </a:r>
            <a:endParaRPr lang="pl-PL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ymbol zastępczy zawartości 1"/>
          <p:cNvSpPr>
            <a:spLocks noGrp="1"/>
          </p:cNvSpPr>
          <p:nvPr>
            <p:ph idx="1"/>
          </p:nvPr>
        </p:nvSpPr>
        <p:spPr>
          <a:xfrm>
            <a:off x="457200" y="1524000"/>
            <a:ext cx="7786688" cy="4572000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pl-PL" smtClean="0"/>
              <a:t>		</a:t>
            </a:r>
            <a:endParaRPr lang="pl-PL" sz="2800" smtClean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457200" y="404813"/>
            <a:ext cx="8229600" cy="588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 lnSpcReduction="10000"/>
          </a:bodyPr>
          <a:lstStyle/>
          <a:p>
            <a:pPr marL="273050" indent="-273050" algn="ctr">
              <a:lnSpc>
                <a:spcPct val="80000"/>
              </a:lnSpc>
              <a:spcBef>
                <a:spcPts val="600"/>
              </a:spcBef>
              <a:buClr>
                <a:schemeClr val="accent2"/>
              </a:buClr>
              <a:buSzPct val="85000"/>
              <a:defRPr/>
            </a:pPr>
            <a:endParaRPr lang="pl-PL" sz="2800" b="1" dirty="0">
              <a:solidFill>
                <a:srgbClr val="FFFF00"/>
              </a:solidFill>
              <a:latin typeface="Comic Sans MS" pitchFamily="66" charset="0"/>
              <a:cs typeface="+mn-cs"/>
            </a:endParaRPr>
          </a:p>
          <a:p>
            <a:pPr marL="273050" indent="-273050" algn="ctr">
              <a:lnSpc>
                <a:spcPct val="80000"/>
              </a:lnSpc>
              <a:spcBef>
                <a:spcPts val="600"/>
              </a:spcBef>
              <a:buClr>
                <a:schemeClr val="accent2"/>
              </a:buClr>
              <a:buSzPct val="85000"/>
              <a:defRPr/>
            </a:pPr>
            <a:endParaRPr lang="pl-PL" sz="3600" b="1" dirty="0">
              <a:solidFill>
                <a:srgbClr val="CC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+mn-cs"/>
            </a:endParaRP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/>
            </a:pPr>
            <a:r>
              <a:rPr lang="pl-PL" sz="36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ok. </a:t>
            </a:r>
            <a:r>
              <a:rPr lang="pl-PL" sz="36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1930</a:t>
            </a:r>
            <a:r>
              <a:rPr lang="pl-P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 </a:t>
            </a:r>
            <a:r>
              <a:rPr lang="pl-PL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– nadanie Szkole Podstawowej imienia Marszałka Józefa Piłsudskiego</a:t>
            </a: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/>
            </a:pPr>
            <a:r>
              <a:rPr lang="pl-PL" sz="36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1933</a:t>
            </a:r>
            <a:r>
              <a:rPr lang="pl-PL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– szkoła nasza jest pełną 7-klasową szkołą zbiorczą dla sąsiednich niżej zorganizowanych szkół w Udrzynie i w Dybkach. Budynek szkolny nie mieścił wszystkich uczniów, dodatkowe pomieszczenia wynajęto u 	  mieszkańców Poręby. </a:t>
            </a: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/>
            </a:pPr>
            <a:endParaRPr lang="pl-PL" sz="16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/>
            </a:pPr>
            <a:endParaRPr lang="pl-PL" sz="1400" dirty="0">
              <a:latin typeface="+mn-lt"/>
              <a:cs typeface="+mn-cs"/>
            </a:endParaRP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/>
            </a:pPr>
            <a:endParaRPr lang="pl-PL" sz="1400" dirty="0">
              <a:latin typeface="+mn-lt"/>
              <a:cs typeface="+mn-cs"/>
            </a:endParaRP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2"/>
              </a:buClr>
              <a:buSzPct val="85000"/>
              <a:defRPr/>
            </a:pPr>
            <a:endParaRPr lang="pl-PL" sz="1400" dirty="0">
              <a:latin typeface="+mn-lt"/>
              <a:cs typeface="+mn-cs"/>
            </a:endParaRPr>
          </a:p>
        </p:txBody>
      </p:sp>
      <p:sp useBgFill="1">
        <p:nvSpPr>
          <p:cNvPr id="4" name="Elipsa 3"/>
          <p:cNvSpPr/>
          <p:nvPr/>
        </p:nvSpPr>
        <p:spPr>
          <a:xfrm>
            <a:off x="6357938" y="5715000"/>
            <a:ext cx="357187" cy="35718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/>
          </p:cNvSpPr>
          <p:nvPr/>
        </p:nvSpPr>
        <p:spPr bwMode="auto">
          <a:xfrm>
            <a:off x="1071563" y="357188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1970/71</a:t>
            </a:r>
          </a:p>
        </p:txBody>
      </p:sp>
      <p:pic>
        <p:nvPicPr>
          <p:cNvPr id="3" name="Obraz 2" descr="70.71.III.jpg"/>
          <p:cNvPicPr>
            <a:picLocks noChangeAspect="1"/>
          </p:cNvPicPr>
          <p:nvPr/>
        </p:nvPicPr>
        <p:blipFill>
          <a:blip r:embed="rId2">
            <a:lum bright="14000" contrast="15000"/>
          </a:blip>
          <a:srcRect b="7920"/>
          <a:stretch>
            <a:fillRect/>
          </a:stretch>
        </p:blipFill>
        <p:spPr>
          <a:xfrm>
            <a:off x="785786" y="1000108"/>
            <a:ext cx="6800850" cy="442915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3492" name="pole tekstowe 4"/>
          <p:cNvSpPr txBox="1">
            <a:spLocks noChangeArrowheads="1"/>
          </p:cNvSpPr>
          <p:nvPr/>
        </p:nvSpPr>
        <p:spPr bwMode="auto">
          <a:xfrm>
            <a:off x="1500188" y="5500688"/>
            <a:ext cx="55721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/>
              <a:t>Klasa IIIa – wychowawca: </a:t>
            </a:r>
            <a:r>
              <a:rPr lang="pl-PL" sz="2400">
                <a:solidFill>
                  <a:srgbClr val="FFFF00"/>
                </a:solidFill>
              </a:rPr>
              <a:t>Pelagia Filipowicz</a:t>
            </a:r>
            <a:endParaRPr lang="pl-PL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/>
          </p:cNvSpPr>
          <p:nvPr/>
        </p:nvSpPr>
        <p:spPr bwMode="auto">
          <a:xfrm>
            <a:off x="1071563" y="357188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1970/71</a:t>
            </a:r>
          </a:p>
        </p:txBody>
      </p:sp>
      <p:pic>
        <p:nvPicPr>
          <p:cNvPr id="3" name="Obraz 2" descr="70.71.IIIb.jpg"/>
          <p:cNvPicPr>
            <a:picLocks noChangeAspect="1"/>
          </p:cNvPicPr>
          <p:nvPr/>
        </p:nvPicPr>
        <p:blipFill>
          <a:blip r:embed="rId2">
            <a:lum bright="14000" contrast="15000"/>
          </a:blip>
          <a:stretch>
            <a:fillRect/>
          </a:stretch>
        </p:blipFill>
        <p:spPr>
          <a:xfrm>
            <a:off x="785786" y="1285860"/>
            <a:ext cx="6677025" cy="444817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4516" name="pole tekstowe 4"/>
          <p:cNvSpPr txBox="1">
            <a:spLocks noChangeArrowheads="1"/>
          </p:cNvSpPr>
          <p:nvPr/>
        </p:nvSpPr>
        <p:spPr bwMode="auto">
          <a:xfrm>
            <a:off x="1571625" y="5715000"/>
            <a:ext cx="55721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/>
              <a:t>Klasa IIIb – wychowawca: </a:t>
            </a:r>
            <a:r>
              <a:rPr lang="pl-PL" sz="2400">
                <a:solidFill>
                  <a:srgbClr val="FFFF00"/>
                </a:solidFill>
              </a:rPr>
              <a:t>Barbara Garwarska</a:t>
            </a:r>
            <a:endParaRPr lang="pl-PL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/>
          </p:cNvSpPr>
          <p:nvPr/>
        </p:nvSpPr>
        <p:spPr bwMode="auto">
          <a:xfrm>
            <a:off x="1071563" y="357188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1970/71</a:t>
            </a:r>
          </a:p>
        </p:txBody>
      </p:sp>
      <p:pic>
        <p:nvPicPr>
          <p:cNvPr id="3" name="Obraz 2" descr="70.71.IV.jpg"/>
          <p:cNvPicPr>
            <a:picLocks noChangeAspect="1"/>
          </p:cNvPicPr>
          <p:nvPr/>
        </p:nvPicPr>
        <p:blipFill>
          <a:blip r:embed="rId2">
            <a:lum bright="14000" contrast="15000"/>
          </a:blip>
          <a:stretch>
            <a:fillRect/>
          </a:stretch>
        </p:blipFill>
        <p:spPr>
          <a:xfrm>
            <a:off x="1357290" y="1357298"/>
            <a:ext cx="6600825" cy="444817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5540" name="pole tekstowe 4"/>
          <p:cNvSpPr txBox="1">
            <a:spLocks noChangeArrowheads="1"/>
          </p:cNvSpPr>
          <p:nvPr/>
        </p:nvSpPr>
        <p:spPr bwMode="auto">
          <a:xfrm>
            <a:off x="1643063" y="5786438"/>
            <a:ext cx="55721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/>
              <a:t>Klasa IV – wychowawca: </a:t>
            </a:r>
            <a:r>
              <a:rPr lang="pl-PL" sz="2400">
                <a:solidFill>
                  <a:srgbClr val="FFFF00"/>
                </a:solidFill>
              </a:rPr>
              <a:t>Kamila Murawska</a:t>
            </a:r>
            <a:endParaRPr lang="pl-PL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/>
          </p:cNvSpPr>
          <p:nvPr/>
        </p:nvSpPr>
        <p:spPr bwMode="auto">
          <a:xfrm>
            <a:off x="1071563" y="357188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1970/71</a:t>
            </a:r>
          </a:p>
        </p:txBody>
      </p:sp>
      <p:pic>
        <p:nvPicPr>
          <p:cNvPr id="3" name="Obraz 2" descr="70.71.V.jpg"/>
          <p:cNvPicPr>
            <a:picLocks noChangeAspect="1"/>
          </p:cNvPicPr>
          <p:nvPr/>
        </p:nvPicPr>
        <p:blipFill>
          <a:blip r:embed="rId2">
            <a:lum bright="14000" contrast="15000"/>
          </a:blip>
          <a:stretch>
            <a:fillRect/>
          </a:stretch>
        </p:blipFill>
        <p:spPr>
          <a:xfrm>
            <a:off x="1071538" y="1357298"/>
            <a:ext cx="6562725" cy="440055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6564" name="pole tekstowe 4"/>
          <p:cNvSpPr txBox="1">
            <a:spLocks noChangeArrowheads="1"/>
          </p:cNvSpPr>
          <p:nvPr/>
        </p:nvSpPr>
        <p:spPr bwMode="auto">
          <a:xfrm>
            <a:off x="428625" y="5857875"/>
            <a:ext cx="55721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/>
              <a:t>Klasa V – wychowawca: </a:t>
            </a:r>
            <a:r>
              <a:rPr lang="pl-PL" sz="2400">
                <a:solidFill>
                  <a:srgbClr val="FFFF00"/>
                </a:solidFill>
              </a:rPr>
              <a:t>Kazimierz Kulesza</a:t>
            </a:r>
            <a:endParaRPr lang="pl-PL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/>
          </p:cNvSpPr>
          <p:nvPr/>
        </p:nvSpPr>
        <p:spPr bwMode="auto">
          <a:xfrm>
            <a:off x="1071563" y="357188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1970/71</a:t>
            </a:r>
          </a:p>
        </p:txBody>
      </p:sp>
      <p:pic>
        <p:nvPicPr>
          <p:cNvPr id="3" name="Obraz 2" descr="70.71.VIa.jpg"/>
          <p:cNvPicPr>
            <a:picLocks noChangeAspect="1"/>
          </p:cNvPicPr>
          <p:nvPr/>
        </p:nvPicPr>
        <p:blipFill>
          <a:blip r:embed="rId2">
            <a:lum bright="14000" contrast="15000"/>
          </a:blip>
          <a:stretch>
            <a:fillRect/>
          </a:stretch>
        </p:blipFill>
        <p:spPr>
          <a:xfrm>
            <a:off x="928662" y="1142984"/>
            <a:ext cx="6524625" cy="444817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7588" name="pole tekstowe 4"/>
          <p:cNvSpPr txBox="1">
            <a:spLocks noChangeArrowheads="1"/>
          </p:cNvSpPr>
          <p:nvPr/>
        </p:nvSpPr>
        <p:spPr bwMode="auto">
          <a:xfrm>
            <a:off x="1143000" y="5643563"/>
            <a:ext cx="66436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/>
              <a:t>Klasa VIa – wychowawca: </a:t>
            </a:r>
            <a:r>
              <a:rPr lang="pl-PL" sz="2400">
                <a:solidFill>
                  <a:srgbClr val="FFFF00"/>
                </a:solidFill>
              </a:rPr>
              <a:t>Krystyna Przyborowska</a:t>
            </a:r>
            <a:endParaRPr lang="pl-PL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/>
          </p:cNvSpPr>
          <p:nvPr/>
        </p:nvSpPr>
        <p:spPr bwMode="auto">
          <a:xfrm>
            <a:off x="1071563" y="357188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1970/71</a:t>
            </a:r>
          </a:p>
        </p:txBody>
      </p:sp>
      <p:pic>
        <p:nvPicPr>
          <p:cNvPr id="3" name="Obraz 2" descr="70.71.VIb.jpg"/>
          <p:cNvPicPr>
            <a:picLocks noChangeAspect="1"/>
          </p:cNvPicPr>
          <p:nvPr/>
        </p:nvPicPr>
        <p:blipFill>
          <a:blip r:embed="rId2">
            <a:lum bright="14000" contrast="15000"/>
          </a:blip>
          <a:srcRect b="12921"/>
          <a:stretch>
            <a:fillRect/>
          </a:stretch>
        </p:blipFill>
        <p:spPr>
          <a:xfrm>
            <a:off x="642910" y="1214422"/>
            <a:ext cx="6677025" cy="442915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8612" name="pole tekstowe 4"/>
          <p:cNvSpPr txBox="1">
            <a:spLocks noChangeArrowheads="1"/>
          </p:cNvSpPr>
          <p:nvPr/>
        </p:nvSpPr>
        <p:spPr bwMode="auto">
          <a:xfrm>
            <a:off x="1071563" y="5643563"/>
            <a:ext cx="55721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/>
              <a:t>Klasa VIb – wychowawca: </a:t>
            </a:r>
            <a:r>
              <a:rPr lang="pl-PL" sz="2400">
                <a:solidFill>
                  <a:srgbClr val="FFFF00"/>
                </a:solidFill>
              </a:rPr>
              <a:t>Jadwiga Kiwak</a:t>
            </a:r>
            <a:endParaRPr lang="pl-PL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/>
          </p:cNvSpPr>
          <p:nvPr/>
        </p:nvSpPr>
        <p:spPr bwMode="auto">
          <a:xfrm>
            <a:off x="1071563" y="357188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1970/71</a:t>
            </a:r>
          </a:p>
        </p:txBody>
      </p:sp>
      <p:pic>
        <p:nvPicPr>
          <p:cNvPr id="3" name="Obraz 2" descr="70.71.VIIa.jpg"/>
          <p:cNvPicPr>
            <a:picLocks noChangeAspect="1"/>
          </p:cNvPicPr>
          <p:nvPr/>
        </p:nvPicPr>
        <p:blipFill>
          <a:blip r:embed="rId2">
            <a:lum bright="14000" contrast="15000"/>
          </a:blip>
          <a:srcRect b="10170"/>
          <a:stretch>
            <a:fillRect/>
          </a:stretch>
        </p:blipFill>
        <p:spPr>
          <a:xfrm>
            <a:off x="928662" y="928670"/>
            <a:ext cx="6638925" cy="450059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9636" name="pole tekstowe 4"/>
          <p:cNvSpPr txBox="1">
            <a:spLocks noChangeArrowheads="1"/>
          </p:cNvSpPr>
          <p:nvPr/>
        </p:nvSpPr>
        <p:spPr bwMode="auto">
          <a:xfrm>
            <a:off x="642938" y="5500688"/>
            <a:ext cx="73580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/>
              <a:t>Klasa VIIa – wychowawca: </a:t>
            </a:r>
            <a:r>
              <a:rPr lang="pl-PL" sz="2400">
                <a:solidFill>
                  <a:srgbClr val="FFFF00"/>
                </a:solidFill>
              </a:rPr>
              <a:t>Zdzisława Zalewska (Siwek)</a:t>
            </a:r>
            <a:endParaRPr lang="pl-PL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70.71.VIIb.jpg"/>
          <p:cNvPicPr>
            <a:picLocks noChangeAspect="1"/>
          </p:cNvPicPr>
          <p:nvPr/>
        </p:nvPicPr>
        <p:blipFill>
          <a:blip r:embed="rId2">
            <a:lum bright="14000" contrast="15000"/>
          </a:blip>
          <a:stretch>
            <a:fillRect/>
          </a:stretch>
        </p:blipFill>
        <p:spPr>
          <a:xfrm>
            <a:off x="1214414" y="1142984"/>
            <a:ext cx="6562725" cy="432435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0659" name="pole tekstowe 4"/>
          <p:cNvSpPr txBox="1">
            <a:spLocks noChangeArrowheads="1"/>
          </p:cNvSpPr>
          <p:nvPr/>
        </p:nvSpPr>
        <p:spPr bwMode="auto">
          <a:xfrm>
            <a:off x="1214438" y="5500688"/>
            <a:ext cx="66436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/>
              <a:t>Klasa VIIb – wychowawca: </a:t>
            </a:r>
            <a:r>
              <a:rPr lang="pl-PL" sz="2400">
                <a:solidFill>
                  <a:srgbClr val="FFFF00"/>
                </a:solidFill>
              </a:rPr>
              <a:t>Mieczysław Rytelewski</a:t>
            </a:r>
            <a:endParaRPr lang="pl-PL">
              <a:solidFill>
                <a:srgbClr val="FFFF00"/>
              </a:solidFill>
            </a:endParaRPr>
          </a:p>
        </p:txBody>
      </p:sp>
      <p:sp>
        <p:nvSpPr>
          <p:cNvPr id="6" name="Rectangle 2"/>
          <p:cNvSpPr txBox="1">
            <a:spLocks/>
          </p:cNvSpPr>
          <p:nvPr/>
        </p:nvSpPr>
        <p:spPr bwMode="auto">
          <a:xfrm>
            <a:off x="1071563" y="357188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1970/71</a:t>
            </a:r>
          </a:p>
        </p:txBody>
      </p:sp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70.71.VIIIa.jpg"/>
          <p:cNvPicPr>
            <a:picLocks noChangeAspect="1"/>
          </p:cNvPicPr>
          <p:nvPr/>
        </p:nvPicPr>
        <p:blipFill>
          <a:blip r:embed="rId2">
            <a:lum bright="14000" contrast="15000"/>
          </a:blip>
          <a:srcRect b="6435"/>
          <a:stretch>
            <a:fillRect/>
          </a:stretch>
        </p:blipFill>
        <p:spPr>
          <a:xfrm>
            <a:off x="1071538" y="1071546"/>
            <a:ext cx="6677025" cy="450059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1683" name="pole tekstowe 4"/>
          <p:cNvSpPr txBox="1">
            <a:spLocks noChangeArrowheads="1"/>
          </p:cNvSpPr>
          <p:nvPr/>
        </p:nvSpPr>
        <p:spPr bwMode="auto">
          <a:xfrm>
            <a:off x="642938" y="5643563"/>
            <a:ext cx="72151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/>
              <a:t>Klasa VIIIa – wychowawca: </a:t>
            </a:r>
            <a:r>
              <a:rPr lang="pl-PL" sz="2400">
                <a:solidFill>
                  <a:srgbClr val="FFFF00"/>
                </a:solidFill>
              </a:rPr>
              <a:t>Franciszka Świderska</a:t>
            </a:r>
            <a:endParaRPr lang="pl-PL">
              <a:solidFill>
                <a:srgbClr val="FFFF00"/>
              </a:solidFill>
            </a:endParaRPr>
          </a:p>
        </p:txBody>
      </p:sp>
      <p:sp>
        <p:nvSpPr>
          <p:cNvPr id="6" name="Rectangle 2"/>
          <p:cNvSpPr txBox="1">
            <a:spLocks/>
          </p:cNvSpPr>
          <p:nvPr/>
        </p:nvSpPr>
        <p:spPr bwMode="auto">
          <a:xfrm>
            <a:off x="1071563" y="357188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1970/71</a:t>
            </a:r>
          </a:p>
        </p:txBody>
      </p:sp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70.71.VIIIb.jpg"/>
          <p:cNvPicPr>
            <a:picLocks noChangeAspect="1"/>
          </p:cNvPicPr>
          <p:nvPr/>
        </p:nvPicPr>
        <p:blipFill>
          <a:blip r:embed="rId2">
            <a:lum bright="14000" contrast="15000"/>
          </a:blip>
          <a:stretch>
            <a:fillRect/>
          </a:stretch>
        </p:blipFill>
        <p:spPr>
          <a:xfrm>
            <a:off x="1142976" y="1357298"/>
            <a:ext cx="6724650" cy="444817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2707" name="pole tekstowe 4"/>
          <p:cNvSpPr txBox="1">
            <a:spLocks noChangeArrowheads="1"/>
          </p:cNvSpPr>
          <p:nvPr/>
        </p:nvSpPr>
        <p:spPr bwMode="auto">
          <a:xfrm>
            <a:off x="785813" y="5786438"/>
            <a:ext cx="69294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/>
              <a:t>Klasa VIIIb – wychowawca: </a:t>
            </a:r>
            <a:r>
              <a:rPr lang="pl-PL" sz="2400">
                <a:solidFill>
                  <a:srgbClr val="FFFF00"/>
                </a:solidFill>
              </a:rPr>
              <a:t>Henryk Garwarski</a:t>
            </a:r>
            <a:endParaRPr lang="pl-PL">
              <a:solidFill>
                <a:srgbClr val="FFFF00"/>
              </a:solidFill>
            </a:endParaRPr>
          </a:p>
        </p:txBody>
      </p:sp>
      <p:sp>
        <p:nvSpPr>
          <p:cNvPr id="6" name="Rectangle 2"/>
          <p:cNvSpPr txBox="1">
            <a:spLocks/>
          </p:cNvSpPr>
          <p:nvPr/>
        </p:nvSpPr>
        <p:spPr bwMode="auto">
          <a:xfrm>
            <a:off x="1071563" y="357188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1970/71</a:t>
            </a:r>
          </a:p>
        </p:txBody>
      </p:sp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zawartości 1"/>
          <p:cNvSpPr>
            <a:spLocks noGrp="1"/>
          </p:cNvSpPr>
          <p:nvPr>
            <p:ph idx="1"/>
          </p:nvPr>
        </p:nvSpPr>
        <p:spPr>
          <a:xfrm>
            <a:off x="457200" y="1524000"/>
            <a:ext cx="7786688" cy="4572000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pl-PL" smtClean="0"/>
              <a:t>		</a:t>
            </a:r>
            <a:endParaRPr lang="pl-PL" sz="2800" smtClean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457200" y="404813"/>
            <a:ext cx="8229600" cy="588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pPr marL="273050" indent="-273050" algn="ctr">
              <a:lnSpc>
                <a:spcPct val="80000"/>
              </a:lnSpc>
              <a:spcBef>
                <a:spcPts val="600"/>
              </a:spcBef>
              <a:buClr>
                <a:schemeClr val="accent2"/>
              </a:buClr>
              <a:buSzPct val="85000"/>
              <a:defRPr/>
            </a:pPr>
            <a:endParaRPr lang="pl-PL" sz="3600" b="1" dirty="0">
              <a:solidFill>
                <a:srgbClr val="CC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+mn-cs"/>
            </a:endParaRP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/>
            </a:pPr>
            <a:r>
              <a:rPr lang="pl-PL" sz="40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1938</a:t>
            </a:r>
            <a:r>
              <a:rPr lang="pl-PL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– uczniowie i nauczyciele rozpoczynają rok szkolny       w nowym, jeszcze nie wykończonym budynku </a:t>
            </a:r>
            <a:r>
              <a:rPr lang="pl-PL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(Poręba Średnia 18).</a:t>
            </a: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/>
            </a:pPr>
            <a:r>
              <a:rPr lang="pl-PL" sz="40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1939</a:t>
            </a:r>
            <a:r>
              <a:rPr lang="pl-PL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 – uroczyste oddanie do użytku Szkoły P</a:t>
            </a:r>
            <a:r>
              <a:rPr lang="pl-PL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owszechnej</a:t>
            </a:r>
            <a:r>
              <a:rPr lang="pl-PL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br>
              <a:rPr lang="pl-PL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</a:br>
            <a:r>
              <a:rPr lang="pl-PL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usytuowanej na miejscu dzisiejszego Zespołu Placówek Oświatowych</a:t>
            </a: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/>
            </a:pPr>
            <a:endParaRPr lang="pl-PL" sz="16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/>
            </a:pPr>
            <a:endParaRPr lang="pl-PL" sz="1400" dirty="0">
              <a:latin typeface="+mn-lt"/>
              <a:cs typeface="+mn-cs"/>
            </a:endParaRP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/>
            </a:pPr>
            <a:endParaRPr lang="pl-PL" sz="1400" dirty="0">
              <a:latin typeface="+mn-lt"/>
              <a:cs typeface="+mn-cs"/>
            </a:endParaRP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2"/>
              </a:buClr>
              <a:buSzPct val="85000"/>
              <a:defRPr/>
            </a:pPr>
            <a:endParaRPr lang="pl-PL" sz="1400" dirty="0">
              <a:latin typeface="+mn-lt"/>
              <a:cs typeface="+mn-cs"/>
            </a:endParaRPr>
          </a:p>
        </p:txBody>
      </p:sp>
      <p:sp useBgFill="1">
        <p:nvSpPr>
          <p:cNvPr id="4" name="Elipsa 3"/>
          <p:cNvSpPr/>
          <p:nvPr/>
        </p:nvSpPr>
        <p:spPr>
          <a:xfrm>
            <a:off x="6357938" y="5715000"/>
            <a:ext cx="357187" cy="35718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pic>
        <p:nvPicPr>
          <p:cNvPr id="6" name="Picture 9" descr="http://www.zpoporeba.emil.tnp.pl/historia/Kopia%20(3)%20Hist2.JPG"/>
          <p:cNvPicPr>
            <a:picLocks noChangeAspect="1" noChangeArrowheads="1"/>
          </p:cNvPicPr>
          <p:nvPr/>
        </p:nvPicPr>
        <p:blipFill>
          <a:blip r:embed="rId2">
            <a:lum contrast="14000"/>
          </a:blip>
          <a:srcRect/>
          <a:stretch>
            <a:fillRect/>
          </a:stretch>
        </p:blipFill>
        <p:spPr bwMode="auto">
          <a:xfrm>
            <a:off x="571472" y="357166"/>
            <a:ext cx="8143904" cy="6095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pole tekstowe 4"/>
          <p:cNvSpPr txBox="1">
            <a:spLocks noChangeArrowheads="1"/>
          </p:cNvSpPr>
          <p:nvPr/>
        </p:nvSpPr>
        <p:spPr bwMode="auto">
          <a:xfrm>
            <a:off x="1928813" y="5429250"/>
            <a:ext cx="55721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/>
              <a:t>Krakowiaczek.  Występy zespołu tanecznego.</a:t>
            </a:r>
          </a:p>
        </p:txBody>
      </p:sp>
      <p:sp>
        <p:nvSpPr>
          <p:cNvPr id="6" name="Rectangle 2"/>
          <p:cNvSpPr txBox="1">
            <a:spLocks/>
          </p:cNvSpPr>
          <p:nvPr/>
        </p:nvSpPr>
        <p:spPr bwMode="auto">
          <a:xfrm>
            <a:off x="1071563" y="357188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1970/71</a:t>
            </a:r>
          </a:p>
        </p:txBody>
      </p:sp>
      <p:pic>
        <p:nvPicPr>
          <p:cNvPr id="7" name="Obraz 6" descr="krako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290" y="1500174"/>
            <a:ext cx="5857916" cy="3988368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spr.70.jpg"/>
          <p:cNvPicPr>
            <a:picLocks noChangeAspect="1"/>
          </p:cNvPicPr>
          <p:nvPr/>
        </p:nvPicPr>
        <p:blipFill>
          <a:blip r:embed="rId2">
            <a:lum bright="14000" contrast="15000"/>
          </a:blip>
          <a:srcRect b="3176"/>
          <a:stretch>
            <a:fillRect/>
          </a:stretch>
        </p:blipFill>
        <p:spPr>
          <a:xfrm>
            <a:off x="1142976" y="1000108"/>
            <a:ext cx="6524625" cy="450059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Rectangle 2"/>
          <p:cNvSpPr txBox="1">
            <a:spLocks/>
          </p:cNvSpPr>
          <p:nvPr/>
        </p:nvSpPr>
        <p:spPr bwMode="auto">
          <a:xfrm>
            <a:off x="1071563" y="357188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1970/71</a:t>
            </a:r>
          </a:p>
        </p:txBody>
      </p:sp>
      <p:sp>
        <p:nvSpPr>
          <p:cNvPr id="74756" name="pole tekstowe 5"/>
          <p:cNvSpPr txBox="1">
            <a:spLocks noChangeArrowheads="1"/>
          </p:cNvSpPr>
          <p:nvPr/>
        </p:nvSpPr>
        <p:spPr bwMode="auto">
          <a:xfrm>
            <a:off x="1928813" y="5572125"/>
            <a:ext cx="52181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l-PL" sz="2000">
                <a:solidFill>
                  <a:srgbClr val="FFFF00"/>
                </a:solidFill>
              </a:rPr>
              <a:t>Szkoła Przysposobienia Rolniczego - klasa I</a:t>
            </a:r>
          </a:p>
        </p:txBody>
      </p:sp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/>
          </p:cNvSpPr>
          <p:nvPr/>
        </p:nvSpPr>
        <p:spPr bwMode="auto">
          <a:xfrm>
            <a:off x="1071563" y="357188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1970/71</a:t>
            </a:r>
          </a:p>
        </p:txBody>
      </p:sp>
      <p:pic>
        <p:nvPicPr>
          <p:cNvPr id="3" name="Obraz 2" descr="spr.71.jpg"/>
          <p:cNvPicPr>
            <a:picLocks noChangeAspect="1"/>
          </p:cNvPicPr>
          <p:nvPr/>
        </p:nvPicPr>
        <p:blipFill>
          <a:blip r:embed="rId2">
            <a:lum bright="14000" contrast="15000"/>
          </a:blip>
          <a:stretch>
            <a:fillRect/>
          </a:stretch>
        </p:blipFill>
        <p:spPr>
          <a:xfrm>
            <a:off x="1071538" y="1357298"/>
            <a:ext cx="6677025" cy="452437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5780" name="pole tekstowe 6"/>
          <p:cNvSpPr txBox="1">
            <a:spLocks noChangeArrowheads="1"/>
          </p:cNvSpPr>
          <p:nvPr/>
        </p:nvSpPr>
        <p:spPr bwMode="auto">
          <a:xfrm>
            <a:off x="2571750" y="5857875"/>
            <a:ext cx="52879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l-PL" sz="2000">
                <a:solidFill>
                  <a:srgbClr val="FFFF00"/>
                </a:solidFill>
              </a:rPr>
              <a:t>Szkoła Przysposobienia Rolniczego - klasa II</a:t>
            </a:r>
          </a:p>
        </p:txBody>
      </p:sp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/>
          </p:cNvSpPr>
          <p:nvPr/>
        </p:nvSpPr>
        <p:spPr bwMode="auto">
          <a:xfrm>
            <a:off x="1071563" y="357188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1971/72</a:t>
            </a:r>
          </a:p>
        </p:txBody>
      </p:sp>
      <p:pic>
        <p:nvPicPr>
          <p:cNvPr id="5" name="Obraz 4" descr="1maja1972.jpg"/>
          <p:cNvPicPr>
            <a:picLocks noChangeAspect="1"/>
          </p:cNvPicPr>
          <p:nvPr/>
        </p:nvPicPr>
        <p:blipFill>
          <a:blip r:embed="rId2">
            <a:lum bright="9000" contrast="12000"/>
          </a:blip>
          <a:srcRect l="1886"/>
          <a:stretch>
            <a:fillRect/>
          </a:stretch>
        </p:blipFill>
        <p:spPr>
          <a:xfrm>
            <a:off x="714348" y="928670"/>
            <a:ext cx="6715172" cy="472328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6804" name="pole tekstowe 5"/>
          <p:cNvSpPr txBox="1">
            <a:spLocks noChangeArrowheads="1"/>
          </p:cNvSpPr>
          <p:nvPr/>
        </p:nvSpPr>
        <p:spPr bwMode="auto">
          <a:xfrm>
            <a:off x="2143125" y="5643563"/>
            <a:ext cx="44973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l-PL" sz="2000">
                <a:solidFill>
                  <a:srgbClr val="FFFF00"/>
                </a:solidFill>
              </a:rPr>
              <a:t>Pochód „Pierwszomajowy w Porębie”</a:t>
            </a:r>
          </a:p>
        </p:txBody>
      </p:sp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/>
          </p:cNvSpPr>
          <p:nvPr/>
        </p:nvSpPr>
        <p:spPr bwMode="auto">
          <a:xfrm>
            <a:off x="1071563" y="357188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1971/72</a:t>
            </a:r>
          </a:p>
        </p:txBody>
      </p:sp>
      <p:pic>
        <p:nvPicPr>
          <p:cNvPr id="3" name="Obraz 2" descr="1maj1972.jpg"/>
          <p:cNvPicPr>
            <a:picLocks noChangeAspect="1"/>
          </p:cNvPicPr>
          <p:nvPr/>
        </p:nvPicPr>
        <p:blipFill>
          <a:blip r:embed="rId2">
            <a:lum bright="15000" contrast="22000"/>
          </a:blip>
          <a:stretch>
            <a:fillRect/>
          </a:stretch>
        </p:blipFill>
        <p:spPr>
          <a:xfrm>
            <a:off x="1071538" y="1071546"/>
            <a:ext cx="6643734" cy="4635552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77828" name="pole tekstowe 4"/>
          <p:cNvSpPr txBox="1">
            <a:spLocks noChangeArrowheads="1"/>
          </p:cNvSpPr>
          <p:nvPr/>
        </p:nvSpPr>
        <p:spPr bwMode="auto">
          <a:xfrm>
            <a:off x="2143125" y="5643563"/>
            <a:ext cx="44973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l-PL" sz="2000">
                <a:solidFill>
                  <a:srgbClr val="FFFF00"/>
                </a:solidFill>
              </a:rPr>
              <a:t>Pochód „Pierwszomajowy w Porębie”</a:t>
            </a:r>
          </a:p>
        </p:txBody>
      </p:sp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/>
          </p:cNvSpPr>
          <p:nvPr/>
        </p:nvSpPr>
        <p:spPr bwMode="auto">
          <a:xfrm>
            <a:off x="1071563" y="357188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1972/73</a:t>
            </a:r>
          </a:p>
        </p:txBody>
      </p:sp>
      <p:pic>
        <p:nvPicPr>
          <p:cNvPr id="5" name="Obraz 4" descr="1973rowery.jpg"/>
          <p:cNvPicPr>
            <a:picLocks noChangeAspect="1"/>
          </p:cNvPicPr>
          <p:nvPr/>
        </p:nvPicPr>
        <p:blipFill>
          <a:blip r:embed="rId2">
            <a:lum bright="1000" contrast="34000"/>
          </a:blip>
          <a:srcRect l="1087" t="1568" r="27941" b="32011"/>
          <a:stretch>
            <a:fillRect/>
          </a:stretch>
        </p:blipFill>
        <p:spPr>
          <a:xfrm>
            <a:off x="785786" y="928671"/>
            <a:ext cx="6608015" cy="428628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8852" name="pole tekstowe 5"/>
          <p:cNvSpPr txBox="1">
            <a:spLocks noChangeArrowheads="1"/>
          </p:cNvSpPr>
          <p:nvPr/>
        </p:nvSpPr>
        <p:spPr bwMode="auto">
          <a:xfrm>
            <a:off x="428625" y="5286375"/>
            <a:ext cx="807243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1200">
                <a:solidFill>
                  <a:srgbClr val="FFFF00"/>
                </a:solidFill>
              </a:rPr>
              <a:t>(Od lewej)  </a:t>
            </a:r>
            <a:r>
              <a:rPr lang="pl-PL" sz="2000">
                <a:solidFill>
                  <a:srgbClr val="CCFFFF"/>
                </a:solidFill>
              </a:rPr>
              <a:t>Gminny Dyrektor Szkól </a:t>
            </a:r>
            <a:r>
              <a:rPr lang="pl-PL" sz="2000" b="1">
                <a:solidFill>
                  <a:srgbClr val="FFFF00"/>
                </a:solidFill>
              </a:rPr>
              <a:t>Józef Dygan</a:t>
            </a:r>
            <a:r>
              <a:rPr lang="pl-PL" sz="2000">
                <a:solidFill>
                  <a:srgbClr val="FFFF00"/>
                </a:solidFill>
              </a:rPr>
              <a:t>, </a:t>
            </a:r>
            <a:r>
              <a:rPr lang="pl-PL" sz="2000" b="1">
                <a:solidFill>
                  <a:srgbClr val="FFFF00"/>
                </a:solidFill>
              </a:rPr>
              <a:t>Henryk Maciejewski </a:t>
            </a:r>
            <a:r>
              <a:rPr lang="pl-PL" sz="2000">
                <a:solidFill>
                  <a:srgbClr val="FFFF00"/>
                </a:solidFill>
              </a:rPr>
              <a:t>i </a:t>
            </a:r>
            <a:r>
              <a:rPr lang="pl-PL" sz="2000">
                <a:solidFill>
                  <a:srgbClr val="CCFFFF"/>
                </a:solidFill>
              </a:rPr>
              <a:t>Prezes GS Poręba </a:t>
            </a:r>
            <a:r>
              <a:rPr lang="pl-PL" sz="2000" b="1">
                <a:solidFill>
                  <a:srgbClr val="FFFF00"/>
                </a:solidFill>
              </a:rPr>
              <a:t>Antoni Domalewski</a:t>
            </a:r>
            <a:r>
              <a:rPr lang="pl-PL" sz="2000">
                <a:solidFill>
                  <a:srgbClr val="FFFF00"/>
                </a:solidFill>
              </a:rPr>
              <a:t>. Wręczenie rowerów dla 3 uczniów  z Budykrza </a:t>
            </a:r>
            <a:r>
              <a:rPr lang="pl-PL">
                <a:solidFill>
                  <a:srgbClr val="CCFFFF"/>
                </a:solidFill>
              </a:rPr>
              <a:t>(od GS – 2 i od Komitetu Rodzicielskiego -1)</a:t>
            </a:r>
          </a:p>
        </p:txBody>
      </p:sp>
      <p:sp>
        <p:nvSpPr>
          <p:cNvPr id="7" name="Rectangle 2"/>
          <p:cNvSpPr txBox="1">
            <a:spLocks/>
          </p:cNvSpPr>
          <p:nvPr/>
        </p:nvSpPr>
        <p:spPr bwMode="auto">
          <a:xfrm>
            <a:off x="6072188" y="4786313"/>
            <a:ext cx="2614612" cy="428625"/>
          </a:xfrm>
          <a:prstGeom prst="rect">
            <a:avLst/>
          </a:prstGeom>
          <a:ln w="9525"/>
        </p:spPr>
        <p:txBody>
          <a:bodyPr>
            <a:normAutofit fontScale="60000" lnSpcReduction="2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chemeClr val="bg1"/>
                </a:solidFill>
                <a:latin typeface="Comic Sans MS" pitchFamily="66" charset="0"/>
                <a:ea typeface="+mj-ea"/>
                <a:cs typeface="+mj-cs"/>
              </a:rPr>
              <a:t>3 grudnia 1973</a:t>
            </a:r>
          </a:p>
        </p:txBody>
      </p:sp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0"/>
                            </p:stCondLst>
                            <p:childTnLst>
                              <p:par>
                                <p:cTn id="11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/>
          </p:cNvSpPr>
          <p:nvPr/>
        </p:nvSpPr>
        <p:spPr bwMode="auto">
          <a:xfrm>
            <a:off x="1071563" y="357188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1972/73</a:t>
            </a:r>
          </a:p>
        </p:txBody>
      </p:sp>
      <p:pic>
        <p:nvPicPr>
          <p:cNvPr id="79875" name="Obraz 7" descr="jadwiga.kiwak72.7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09663" y="923925"/>
            <a:ext cx="6924675" cy="501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6" name="pole tekstowe 8"/>
          <p:cNvSpPr txBox="1">
            <a:spLocks noChangeArrowheads="1"/>
          </p:cNvSpPr>
          <p:nvPr/>
        </p:nvSpPr>
        <p:spPr bwMode="auto">
          <a:xfrm>
            <a:off x="428625" y="5857875"/>
            <a:ext cx="77152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/>
              <a:t>Klasa IV – z panią </a:t>
            </a:r>
            <a:r>
              <a:rPr lang="pl-PL" sz="2400">
                <a:solidFill>
                  <a:srgbClr val="FFFF00"/>
                </a:solidFill>
              </a:rPr>
              <a:t>Jadwigą Kiwak</a:t>
            </a:r>
            <a:endParaRPr lang="pl-PL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/>
          </p:cNvSpPr>
          <p:nvPr/>
        </p:nvSpPr>
        <p:spPr bwMode="auto">
          <a:xfrm>
            <a:off x="1071563" y="357188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1972/73</a:t>
            </a:r>
          </a:p>
        </p:txBody>
      </p:sp>
      <p:sp>
        <p:nvSpPr>
          <p:cNvPr id="80899" name="pole tekstowe 8"/>
          <p:cNvSpPr txBox="1">
            <a:spLocks noChangeArrowheads="1"/>
          </p:cNvSpPr>
          <p:nvPr/>
        </p:nvSpPr>
        <p:spPr bwMode="auto">
          <a:xfrm>
            <a:off x="428625" y="5857875"/>
            <a:ext cx="7715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/>
              <a:t>Zuchy</a:t>
            </a:r>
          </a:p>
        </p:txBody>
      </p:sp>
      <p:pic>
        <p:nvPicPr>
          <p:cNvPr id="5" name="Obraz 4" descr="zuchy72.73.jpg"/>
          <p:cNvPicPr>
            <a:picLocks noChangeAspect="1"/>
          </p:cNvPicPr>
          <p:nvPr/>
        </p:nvPicPr>
        <p:blipFill>
          <a:blip r:embed="rId2">
            <a:lum bright="1000" contrast="20000"/>
          </a:blip>
          <a:stretch>
            <a:fillRect/>
          </a:stretch>
        </p:blipFill>
        <p:spPr>
          <a:xfrm>
            <a:off x="1571604" y="1214422"/>
            <a:ext cx="5500726" cy="3796074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/>
          </p:cNvSpPr>
          <p:nvPr/>
        </p:nvSpPr>
        <p:spPr bwMode="auto">
          <a:xfrm>
            <a:off x="1071563" y="357188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1973/74</a:t>
            </a:r>
          </a:p>
        </p:txBody>
      </p:sp>
      <p:pic>
        <p:nvPicPr>
          <p:cNvPr id="8" name="Obraz 7" descr="73gab.dyr.szk.jpg"/>
          <p:cNvPicPr>
            <a:picLocks noChangeAspect="1"/>
          </p:cNvPicPr>
          <p:nvPr/>
        </p:nvPicPr>
        <p:blipFill>
          <a:blip r:embed="rId2">
            <a:lum bright="10000" contrast="23000"/>
          </a:blip>
          <a:srcRect l="2062" t="3043" r="2062"/>
          <a:stretch>
            <a:fillRect/>
          </a:stretch>
        </p:blipFill>
        <p:spPr>
          <a:xfrm>
            <a:off x="1714480" y="1357298"/>
            <a:ext cx="5286412" cy="362235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81924" name="pole tekstowe 8"/>
          <p:cNvSpPr txBox="1">
            <a:spLocks noChangeArrowheads="1"/>
          </p:cNvSpPr>
          <p:nvPr/>
        </p:nvSpPr>
        <p:spPr bwMode="auto">
          <a:xfrm>
            <a:off x="1643063" y="5643563"/>
            <a:ext cx="56165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l-PL"/>
              <a:t>Gabinet dyrektorki szkoły </a:t>
            </a:r>
            <a:r>
              <a:rPr lang="pl-PL" sz="2400">
                <a:solidFill>
                  <a:srgbClr val="FFFF00"/>
                </a:solidFill>
              </a:rPr>
              <a:t>Barbary Garwarskiej</a:t>
            </a:r>
            <a:endParaRPr lang="pl-PL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/>
          </p:cNvSpPr>
          <p:nvPr/>
        </p:nvSpPr>
        <p:spPr bwMode="auto">
          <a:xfrm>
            <a:off x="1071563" y="357188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1973/74</a:t>
            </a:r>
          </a:p>
        </p:txBody>
      </p:sp>
      <p:pic>
        <p:nvPicPr>
          <p:cNvPr id="5" name="Obraz 4" descr="1974cho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2562" y="1428750"/>
            <a:ext cx="6238875" cy="40005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82948" name="pole tekstowe 5"/>
          <p:cNvSpPr txBox="1">
            <a:spLocks noChangeArrowheads="1"/>
          </p:cNvSpPr>
          <p:nvPr/>
        </p:nvSpPr>
        <p:spPr bwMode="auto">
          <a:xfrm>
            <a:off x="1571625" y="5500688"/>
            <a:ext cx="65468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l-PL">
                <a:solidFill>
                  <a:srgbClr val="FFFF00"/>
                </a:solidFill>
              </a:rPr>
              <a:t>Chór szkolny z opiekunem panią </a:t>
            </a:r>
            <a:r>
              <a:rPr lang="pl-PL" sz="2400">
                <a:solidFill>
                  <a:srgbClr val="FFFF00"/>
                </a:solidFill>
              </a:rPr>
              <a:t>Cecylią Świadkowską</a:t>
            </a:r>
            <a:endParaRPr lang="pl-PL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0063" y="357188"/>
            <a:ext cx="8229600" cy="5881687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 typeface="Wingdings 2" pitchFamily="18" charset="2"/>
              <a:buNone/>
              <a:defRPr/>
            </a:pPr>
            <a:endParaRPr lang="pl-PL" sz="32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3050" lvl="1" eaLnBrk="1" hangingPunct="1">
              <a:lnSpc>
                <a:spcPct val="80000"/>
              </a:lnSpc>
              <a:spcBef>
                <a:spcPts val="600"/>
              </a:spcBef>
              <a:buClr>
                <a:schemeClr val="accent2"/>
              </a:buClr>
              <a:defRPr/>
            </a:pPr>
            <a:r>
              <a:rPr lang="pl-PL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1941</a:t>
            </a:r>
            <a:r>
              <a:rPr lang="pl-P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36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w budynku szkoły od XII 1941 do IV 1942 funkcjonował szpital zakaźny (epidemia tyfusu)</a:t>
            </a:r>
          </a:p>
          <a:p>
            <a:pPr marL="273050" lvl="1" eaLnBrk="1" hangingPunct="1">
              <a:lnSpc>
                <a:spcPct val="80000"/>
              </a:lnSpc>
              <a:spcBef>
                <a:spcPts val="600"/>
              </a:spcBef>
              <a:buClr>
                <a:schemeClr val="accent2"/>
              </a:buClr>
              <a:defRPr/>
            </a:pPr>
            <a:r>
              <a:rPr lang="pl-PL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1944</a:t>
            </a:r>
            <a:r>
              <a:rPr lang="pl-P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36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budynek szkolny był w opłakanym stanie: </a:t>
            </a:r>
            <a:r>
              <a:rPr lang="pl-PL" sz="36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„dziury </a:t>
            </a:r>
            <a:r>
              <a:rPr lang="pl-PL" sz="36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 pociskach, brak szyb w </a:t>
            </a:r>
            <a:r>
              <a:rPr lang="pl-PL" sz="36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oknach, brak drzwi, </a:t>
            </a:r>
            <a:r>
              <a:rPr lang="pl-PL" sz="36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dookoła rowy </a:t>
            </a:r>
            <a:r>
              <a:rPr lang="pl-PL" sz="36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strzeleckie”.</a:t>
            </a:r>
            <a:endParaRPr lang="pl-PL" sz="3600" b="1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3050" lvl="1" eaLnBrk="1" hangingPunct="1">
              <a:lnSpc>
                <a:spcPct val="80000"/>
              </a:lnSpc>
              <a:spcBef>
                <a:spcPts val="600"/>
              </a:spcBef>
              <a:buClr>
                <a:schemeClr val="accent2"/>
              </a:buClr>
              <a:defRPr/>
            </a:pPr>
            <a:r>
              <a:rPr lang="pl-PL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1956</a:t>
            </a:r>
            <a:r>
              <a:rPr lang="pl-P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36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tak wyglądała szkoła </a:t>
            </a:r>
          </a:p>
          <a:p>
            <a:pPr eaLnBrk="1" hangingPunct="1">
              <a:lnSpc>
                <a:spcPct val="80000"/>
              </a:lnSpc>
              <a:defRPr/>
            </a:pPr>
            <a:endParaRPr lang="pl-PL" sz="1400" dirty="0" smtClean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pl-PL" sz="1400" dirty="0" smtClean="0"/>
          </a:p>
        </p:txBody>
      </p:sp>
      <p:pic>
        <p:nvPicPr>
          <p:cNvPr id="4" name="Obraz 3" descr="bud.56.57.jpg"/>
          <p:cNvPicPr>
            <a:picLocks noChangeAspect="1"/>
          </p:cNvPicPr>
          <p:nvPr/>
        </p:nvPicPr>
        <p:blipFill>
          <a:blip r:embed="rId2">
            <a:lum contrast="14000"/>
          </a:blip>
          <a:srcRect l="18800" t="5882" r="27200" b="37647"/>
          <a:stretch>
            <a:fillRect/>
          </a:stretch>
        </p:blipFill>
        <p:spPr>
          <a:xfrm>
            <a:off x="571472" y="571480"/>
            <a:ext cx="7786742" cy="5537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74.75.chor.jpg"/>
          <p:cNvPicPr>
            <a:picLocks noChangeAspect="1"/>
          </p:cNvPicPr>
          <p:nvPr/>
        </p:nvPicPr>
        <p:blipFill>
          <a:blip r:embed="rId2"/>
          <a:srcRect l="2804"/>
          <a:stretch>
            <a:fillRect/>
          </a:stretch>
        </p:blipFill>
        <p:spPr>
          <a:xfrm>
            <a:off x="500034" y="1357298"/>
            <a:ext cx="5829356" cy="431820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83971" name="Obraz 2" descr="74.75.chor.jpg"/>
          <p:cNvPicPr>
            <a:picLocks noChangeAspect="1"/>
          </p:cNvPicPr>
          <p:nvPr/>
        </p:nvPicPr>
        <p:blipFill>
          <a:blip r:embed="rId2"/>
          <a:srcRect l="2142" t="2975" r="9999" b="16666"/>
          <a:stretch>
            <a:fillRect/>
          </a:stretch>
        </p:blipFill>
        <p:spPr bwMode="auto">
          <a:xfrm>
            <a:off x="5857875" y="4500563"/>
            <a:ext cx="2928938" cy="192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"/>
          <p:cNvSpPr txBox="1">
            <a:spLocks/>
          </p:cNvSpPr>
          <p:nvPr/>
        </p:nvSpPr>
        <p:spPr bwMode="auto">
          <a:xfrm>
            <a:off x="1071563" y="357188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1974/75</a:t>
            </a:r>
          </a:p>
        </p:txBody>
      </p:sp>
      <p:sp>
        <p:nvSpPr>
          <p:cNvPr id="83973" name="Prostokąt 5"/>
          <p:cNvSpPr>
            <a:spLocks noChangeArrowheads="1"/>
          </p:cNvSpPr>
          <p:nvPr/>
        </p:nvSpPr>
        <p:spPr bwMode="auto">
          <a:xfrm>
            <a:off x="2143125" y="5857875"/>
            <a:ext cx="158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>
                <a:solidFill>
                  <a:srgbClr val="FFFF00"/>
                </a:solidFill>
              </a:rPr>
              <a:t>Chór szkolny </a:t>
            </a:r>
            <a:endParaRPr lang="pl-PL"/>
          </a:p>
        </p:txBody>
      </p:sp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/>
          </p:cNvSpPr>
          <p:nvPr/>
        </p:nvSpPr>
        <p:spPr bwMode="auto">
          <a:xfrm>
            <a:off x="1071563" y="357188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1974/75</a:t>
            </a:r>
          </a:p>
        </p:txBody>
      </p:sp>
      <p:pic>
        <p:nvPicPr>
          <p:cNvPr id="3" name="Obraz 2" descr="1975wieliczka.jpg"/>
          <p:cNvPicPr>
            <a:picLocks noChangeAspect="1"/>
          </p:cNvPicPr>
          <p:nvPr/>
        </p:nvPicPr>
        <p:blipFill>
          <a:blip r:embed="rId2">
            <a:lum bright="11000" contrast="2000"/>
          </a:blip>
          <a:srcRect l="7813" t="1537" r="10714" b="24692"/>
          <a:stretch>
            <a:fillRect/>
          </a:stretch>
        </p:blipFill>
        <p:spPr>
          <a:xfrm>
            <a:off x="357158" y="782858"/>
            <a:ext cx="7500990" cy="4932158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84996" name="pole tekstowe 4"/>
          <p:cNvSpPr txBox="1">
            <a:spLocks noChangeArrowheads="1"/>
          </p:cNvSpPr>
          <p:nvPr/>
        </p:nvSpPr>
        <p:spPr bwMode="auto">
          <a:xfrm>
            <a:off x="428625" y="5715000"/>
            <a:ext cx="80724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1200">
                <a:solidFill>
                  <a:srgbClr val="FFFF00"/>
                </a:solidFill>
              </a:rPr>
              <a:t>(Drugi szereg - od lewej)  </a:t>
            </a:r>
            <a:r>
              <a:rPr lang="pl-PL">
                <a:solidFill>
                  <a:srgbClr val="FFFF00"/>
                </a:solidFill>
              </a:rPr>
              <a:t>Kierowca, Halina Bojkiewicz </a:t>
            </a:r>
            <a:r>
              <a:rPr lang="pl-PL" sz="1200">
                <a:solidFill>
                  <a:srgbClr val="FFFF00"/>
                </a:solidFill>
              </a:rPr>
              <a:t>(sekretarka szkoły), </a:t>
            </a:r>
            <a:r>
              <a:rPr lang="pl-PL">
                <a:solidFill>
                  <a:srgbClr val="FFFF00"/>
                </a:solidFill>
              </a:rPr>
              <a:t>przewodnik, Zdzisława Zalewska, Barbara Garwarska, Kazimierz Kulesza.</a:t>
            </a:r>
          </a:p>
        </p:txBody>
      </p:sp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/>
          </p:cNvSpPr>
          <p:nvPr/>
        </p:nvSpPr>
        <p:spPr bwMode="auto">
          <a:xfrm>
            <a:off x="1071563" y="357188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1974/75</a:t>
            </a:r>
          </a:p>
        </p:txBody>
      </p:sp>
      <p:pic>
        <p:nvPicPr>
          <p:cNvPr id="3" name="Obraz 2" descr="chor.1974.5.swiadkowska.cecy.jpg"/>
          <p:cNvPicPr>
            <a:picLocks noChangeAspect="1"/>
          </p:cNvPicPr>
          <p:nvPr/>
        </p:nvPicPr>
        <p:blipFill>
          <a:blip r:embed="rId2">
            <a:lum bright="13000" contrast="36000"/>
          </a:blip>
          <a:stretch>
            <a:fillRect/>
          </a:stretch>
        </p:blipFill>
        <p:spPr>
          <a:xfrm>
            <a:off x="428596" y="785794"/>
            <a:ext cx="7849959" cy="5390163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86020" name="Prostokąt 4"/>
          <p:cNvSpPr>
            <a:spLocks noChangeArrowheads="1"/>
          </p:cNvSpPr>
          <p:nvPr/>
        </p:nvSpPr>
        <p:spPr bwMode="auto">
          <a:xfrm>
            <a:off x="4572000" y="5929313"/>
            <a:ext cx="15827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>
                <a:solidFill>
                  <a:srgbClr val="FFFF00"/>
                </a:solidFill>
              </a:rPr>
              <a:t>Chór szkolny </a:t>
            </a:r>
            <a:endParaRPr lang="pl-PL"/>
          </a:p>
        </p:txBody>
      </p:sp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/>
          </p:cNvSpPr>
          <p:nvPr/>
        </p:nvSpPr>
        <p:spPr bwMode="auto">
          <a:xfrm>
            <a:off x="1071563" y="357188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1974/75</a:t>
            </a:r>
          </a:p>
        </p:txBody>
      </p:sp>
      <p:pic>
        <p:nvPicPr>
          <p:cNvPr id="5" name="Obraz 4" descr="ostrykol74.75.jpg"/>
          <p:cNvPicPr>
            <a:picLocks noChangeAspect="1"/>
          </p:cNvPicPr>
          <p:nvPr/>
        </p:nvPicPr>
        <p:blipFill>
          <a:blip r:embed="rId2"/>
          <a:srcRect l="5556" b="4188"/>
          <a:stretch>
            <a:fillRect/>
          </a:stretch>
        </p:blipFill>
        <p:spPr>
          <a:xfrm>
            <a:off x="1357290" y="1000108"/>
            <a:ext cx="6072230" cy="4214842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87044" name="pole tekstowe 5"/>
          <p:cNvSpPr txBox="1">
            <a:spLocks noChangeArrowheads="1"/>
          </p:cNvSpPr>
          <p:nvPr/>
        </p:nvSpPr>
        <p:spPr bwMode="auto">
          <a:xfrm>
            <a:off x="3143250" y="5357813"/>
            <a:ext cx="40576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l-PL">
                <a:solidFill>
                  <a:srgbClr val="FFFF00"/>
                </a:solidFill>
              </a:rPr>
              <a:t>Ostrykół – przegląd chórów szkolnych</a:t>
            </a:r>
          </a:p>
        </p:txBody>
      </p:sp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/>
          </p:cNvSpPr>
          <p:nvPr/>
        </p:nvSpPr>
        <p:spPr bwMode="auto">
          <a:xfrm>
            <a:off x="1071563" y="357188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1975/76</a:t>
            </a:r>
          </a:p>
        </p:txBody>
      </p:sp>
      <p:pic>
        <p:nvPicPr>
          <p:cNvPr id="3" name="Obraz 2" descr="75.76.I.jpg"/>
          <p:cNvPicPr>
            <a:picLocks noChangeAspect="1"/>
          </p:cNvPicPr>
          <p:nvPr/>
        </p:nvPicPr>
        <p:blipFill>
          <a:blip r:embed="rId2">
            <a:lum bright="13000" contrast="11000"/>
          </a:blip>
          <a:srcRect l="1020" t="5172" r="1020" b="13362"/>
          <a:stretch>
            <a:fillRect/>
          </a:stretch>
        </p:blipFill>
        <p:spPr>
          <a:xfrm>
            <a:off x="500034" y="957692"/>
            <a:ext cx="7358114" cy="4828762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88068" name="pole tekstowe 11"/>
          <p:cNvSpPr txBox="1">
            <a:spLocks noChangeArrowheads="1"/>
          </p:cNvSpPr>
          <p:nvPr/>
        </p:nvSpPr>
        <p:spPr bwMode="auto">
          <a:xfrm>
            <a:off x="428625" y="5857875"/>
            <a:ext cx="77152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/>
              <a:t>Klasa I z panią </a:t>
            </a:r>
            <a:r>
              <a:rPr lang="pl-PL" sz="2400">
                <a:solidFill>
                  <a:srgbClr val="FFFF00"/>
                </a:solidFill>
              </a:rPr>
              <a:t>Barbarą Garwarską </a:t>
            </a:r>
            <a:r>
              <a:rPr lang="pl-PL"/>
              <a:t>i panią </a:t>
            </a:r>
            <a:r>
              <a:rPr lang="pl-PL" sz="2400">
                <a:solidFill>
                  <a:srgbClr val="FFFF00"/>
                </a:solidFill>
              </a:rPr>
              <a:t>Pelagią Filipowicz</a:t>
            </a:r>
            <a:endParaRPr lang="pl-PL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/>
          </p:cNvSpPr>
          <p:nvPr/>
        </p:nvSpPr>
        <p:spPr bwMode="auto">
          <a:xfrm>
            <a:off x="1071563" y="357188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1975/76</a:t>
            </a:r>
          </a:p>
        </p:txBody>
      </p:sp>
      <p:pic>
        <p:nvPicPr>
          <p:cNvPr id="3" name="Obraz 2" descr="75.76.III.jpg"/>
          <p:cNvPicPr>
            <a:picLocks noChangeAspect="1"/>
          </p:cNvPicPr>
          <p:nvPr/>
        </p:nvPicPr>
        <p:blipFill>
          <a:blip r:embed="rId2">
            <a:lum bright="13000" contrast="11000"/>
          </a:blip>
          <a:srcRect l="3881" t="2830" r="5885" b="9433"/>
          <a:stretch>
            <a:fillRect/>
          </a:stretch>
        </p:blipFill>
        <p:spPr>
          <a:xfrm>
            <a:off x="571472" y="881045"/>
            <a:ext cx="7643866" cy="509591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89092" name="pole tekstowe 4"/>
          <p:cNvSpPr txBox="1">
            <a:spLocks noChangeArrowheads="1"/>
          </p:cNvSpPr>
          <p:nvPr/>
        </p:nvSpPr>
        <p:spPr bwMode="auto">
          <a:xfrm>
            <a:off x="428625" y="5857875"/>
            <a:ext cx="77152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/>
              <a:t>Klasa III – wychowawca </a:t>
            </a:r>
            <a:r>
              <a:rPr lang="pl-PL" sz="2400">
                <a:solidFill>
                  <a:srgbClr val="FFFF00"/>
                </a:solidFill>
              </a:rPr>
              <a:t>Urban Teresa</a:t>
            </a:r>
            <a:endParaRPr lang="pl-PL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/>
          </p:cNvSpPr>
          <p:nvPr/>
        </p:nvSpPr>
        <p:spPr bwMode="auto">
          <a:xfrm>
            <a:off x="1071563" y="357188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1975/76</a:t>
            </a:r>
          </a:p>
        </p:txBody>
      </p:sp>
      <p:pic>
        <p:nvPicPr>
          <p:cNvPr id="3" name="Obraz 2" descr="75.76.IV.jpg"/>
          <p:cNvPicPr>
            <a:picLocks noChangeAspect="1"/>
          </p:cNvPicPr>
          <p:nvPr/>
        </p:nvPicPr>
        <p:blipFill>
          <a:blip r:embed="rId2">
            <a:lum bright="13000" contrast="11000"/>
          </a:blip>
          <a:srcRect l="2420" t="9375" r="806" b="9895"/>
          <a:stretch>
            <a:fillRect/>
          </a:stretch>
        </p:blipFill>
        <p:spPr>
          <a:xfrm>
            <a:off x="642910" y="875091"/>
            <a:ext cx="7715304" cy="4982801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90116" name="pole tekstowe 4"/>
          <p:cNvSpPr txBox="1">
            <a:spLocks noChangeArrowheads="1"/>
          </p:cNvSpPr>
          <p:nvPr/>
        </p:nvSpPr>
        <p:spPr bwMode="auto">
          <a:xfrm>
            <a:off x="428625" y="5857875"/>
            <a:ext cx="77152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/>
              <a:t>Klasa IV – wychowawca </a:t>
            </a:r>
            <a:r>
              <a:rPr lang="pl-PL" sz="2400">
                <a:solidFill>
                  <a:srgbClr val="FFFF00"/>
                </a:solidFill>
              </a:rPr>
              <a:t>Mieczysław Rytelewski</a:t>
            </a:r>
            <a:endParaRPr lang="pl-PL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/>
          </p:cNvSpPr>
          <p:nvPr/>
        </p:nvSpPr>
        <p:spPr bwMode="auto">
          <a:xfrm>
            <a:off x="1071563" y="357188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1975/76</a:t>
            </a:r>
          </a:p>
        </p:txBody>
      </p:sp>
      <p:pic>
        <p:nvPicPr>
          <p:cNvPr id="3" name="Obraz 2" descr="75.76.Va.jpg"/>
          <p:cNvPicPr>
            <a:picLocks noChangeAspect="1"/>
          </p:cNvPicPr>
          <p:nvPr/>
        </p:nvPicPr>
        <p:blipFill>
          <a:blip r:embed="rId2">
            <a:lum bright="13000" contrast="11000"/>
          </a:blip>
          <a:srcRect l="1014" r="1688" b="15607"/>
          <a:stretch>
            <a:fillRect/>
          </a:stretch>
        </p:blipFill>
        <p:spPr>
          <a:xfrm>
            <a:off x="500034" y="942065"/>
            <a:ext cx="7500990" cy="484438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91140" name="pole tekstowe 4"/>
          <p:cNvSpPr txBox="1">
            <a:spLocks noChangeArrowheads="1"/>
          </p:cNvSpPr>
          <p:nvPr/>
        </p:nvSpPr>
        <p:spPr bwMode="auto">
          <a:xfrm>
            <a:off x="428625" y="5857875"/>
            <a:ext cx="77152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/>
              <a:t>Klasa Va – wychowawca </a:t>
            </a:r>
            <a:r>
              <a:rPr lang="pl-PL" sz="2400">
                <a:solidFill>
                  <a:srgbClr val="FFFF00"/>
                </a:solidFill>
              </a:rPr>
              <a:t>Krystyna Przyborowska</a:t>
            </a:r>
            <a:endParaRPr lang="pl-PL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/>
          </p:cNvSpPr>
          <p:nvPr/>
        </p:nvSpPr>
        <p:spPr bwMode="auto">
          <a:xfrm>
            <a:off x="1071563" y="357188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1975/76</a:t>
            </a:r>
          </a:p>
        </p:txBody>
      </p:sp>
      <p:pic>
        <p:nvPicPr>
          <p:cNvPr id="3" name="Obraz 2" descr="75.76.VI.jpg"/>
          <p:cNvPicPr>
            <a:picLocks noChangeAspect="1"/>
          </p:cNvPicPr>
          <p:nvPr/>
        </p:nvPicPr>
        <p:blipFill>
          <a:blip r:embed="rId2">
            <a:lum bright="13000" contrast="11000"/>
          </a:blip>
          <a:srcRect l="2027" t="4054" r="1689" b="12162"/>
          <a:stretch>
            <a:fillRect/>
          </a:stretch>
        </p:blipFill>
        <p:spPr>
          <a:xfrm>
            <a:off x="571472" y="891071"/>
            <a:ext cx="7500990" cy="489538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92164" name="pole tekstowe 4"/>
          <p:cNvSpPr txBox="1">
            <a:spLocks noChangeArrowheads="1"/>
          </p:cNvSpPr>
          <p:nvPr/>
        </p:nvSpPr>
        <p:spPr bwMode="auto">
          <a:xfrm>
            <a:off x="428625" y="5857875"/>
            <a:ext cx="77152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/>
              <a:t>Klasa VI – wychowawca </a:t>
            </a:r>
            <a:r>
              <a:rPr lang="pl-PL" sz="2400">
                <a:solidFill>
                  <a:srgbClr val="FFFF00"/>
                </a:solidFill>
              </a:rPr>
              <a:t>Anna Wardaszko</a:t>
            </a:r>
            <a:endParaRPr lang="pl-PL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/>
          </p:cNvSpPr>
          <p:nvPr/>
        </p:nvSpPr>
        <p:spPr bwMode="auto">
          <a:xfrm>
            <a:off x="1071563" y="357188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1975/76</a:t>
            </a:r>
          </a:p>
        </p:txBody>
      </p:sp>
      <p:pic>
        <p:nvPicPr>
          <p:cNvPr id="3" name="Obraz 2" descr="75.76.VII.jpg"/>
          <p:cNvPicPr>
            <a:picLocks noChangeAspect="1"/>
          </p:cNvPicPr>
          <p:nvPr/>
        </p:nvPicPr>
        <p:blipFill>
          <a:blip r:embed="rId2">
            <a:lum bright="13000" contrast="20000"/>
          </a:blip>
          <a:srcRect l="2052" t="2742" r="478" b="13619"/>
          <a:stretch>
            <a:fillRect/>
          </a:stretch>
        </p:blipFill>
        <p:spPr>
          <a:xfrm>
            <a:off x="571472" y="924158"/>
            <a:ext cx="7572428" cy="486229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93188" name="pole tekstowe 4"/>
          <p:cNvSpPr txBox="1">
            <a:spLocks noChangeArrowheads="1"/>
          </p:cNvSpPr>
          <p:nvPr/>
        </p:nvSpPr>
        <p:spPr bwMode="auto">
          <a:xfrm>
            <a:off x="428625" y="5857875"/>
            <a:ext cx="77152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/>
              <a:t>Klasa VII – wychowawca </a:t>
            </a:r>
            <a:r>
              <a:rPr lang="pl-PL" sz="2400">
                <a:solidFill>
                  <a:srgbClr val="FFFF00"/>
                </a:solidFill>
              </a:rPr>
              <a:t>Kazimierz Kulesza</a:t>
            </a:r>
            <a:endParaRPr lang="pl-PL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85852" y="428604"/>
            <a:ext cx="6929457" cy="5881687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 typeface="Wingdings 2" pitchFamily="18" charset="2"/>
              <a:buNone/>
              <a:defRPr/>
            </a:pPr>
            <a:endParaRPr lang="pl-PL" sz="32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3050" lvl="1" eaLnBrk="1" hangingPunct="1">
              <a:lnSpc>
                <a:spcPct val="80000"/>
              </a:lnSpc>
              <a:spcBef>
                <a:spcPts val="600"/>
              </a:spcBef>
              <a:buClr>
                <a:schemeClr val="accent2"/>
              </a:buClr>
              <a:defRPr/>
            </a:pPr>
            <a:r>
              <a:rPr lang="pl-PL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1962 – 1970 w szkole w Porębie uczyło się ponad 300 dzieci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pl-PL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1964 – 20 czerwca o godzinie 14.30 w naszej szkole zaświeciły po raz pierwszy żarówki elektryczne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pl-PL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1965 – zakup telewizora marki „Neptun” – 50% wartości dał Komitet Rodzicielski a pozostałą kwotę Wydział Oświaty</a:t>
            </a:r>
          </a:p>
          <a:p>
            <a:pPr eaLnBrk="1" hangingPunct="1">
              <a:lnSpc>
                <a:spcPct val="80000"/>
              </a:lnSpc>
              <a:defRPr/>
            </a:pPr>
            <a:endParaRPr lang="pl-PL" sz="1400" dirty="0" smtClean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pl-PL" sz="1400" dirty="0" smtClean="0"/>
          </a:p>
        </p:txBody>
      </p:sp>
      <p:pic>
        <p:nvPicPr>
          <p:cNvPr id="12" name="Obraz 11" descr="zarowka18_(www_e-gify_pl)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58082" y="2357430"/>
            <a:ext cx="9334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4" descr="802617501[1].jpg"/>
          <p:cNvPicPr>
            <a:picLocks noChangeAspect="1"/>
          </p:cNvPicPr>
          <p:nvPr/>
        </p:nvPicPr>
        <p:blipFill>
          <a:blip r:embed="rId3"/>
          <a:srcRect l="5468" r="7812" b="6250"/>
          <a:stretch>
            <a:fillRect/>
          </a:stretch>
        </p:blipFill>
        <p:spPr>
          <a:xfrm>
            <a:off x="714348" y="357166"/>
            <a:ext cx="7572428" cy="6139782"/>
          </a:xfrm>
          <a:prstGeom prst="rect">
            <a:avLst/>
          </a:prstGeom>
        </p:spPr>
      </p:pic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/>
          </p:cNvSpPr>
          <p:nvPr/>
        </p:nvSpPr>
        <p:spPr bwMode="auto">
          <a:xfrm>
            <a:off x="1071563" y="357188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1975/76</a:t>
            </a:r>
          </a:p>
        </p:txBody>
      </p:sp>
      <p:pic>
        <p:nvPicPr>
          <p:cNvPr id="3" name="Obraz 2" descr="75.76.VIIIa.jpg"/>
          <p:cNvPicPr>
            <a:picLocks noChangeAspect="1"/>
          </p:cNvPicPr>
          <p:nvPr/>
        </p:nvPicPr>
        <p:blipFill>
          <a:blip r:embed="rId2">
            <a:lum bright="13000" contrast="20000"/>
          </a:blip>
          <a:srcRect l="1008" t="2788" r="3225" b="12174"/>
          <a:stretch>
            <a:fillRect/>
          </a:stretch>
        </p:blipFill>
        <p:spPr>
          <a:xfrm>
            <a:off x="357158" y="878287"/>
            <a:ext cx="7643866" cy="490816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94212" name="pole tekstowe 4"/>
          <p:cNvSpPr txBox="1">
            <a:spLocks noChangeArrowheads="1"/>
          </p:cNvSpPr>
          <p:nvPr/>
        </p:nvSpPr>
        <p:spPr bwMode="auto">
          <a:xfrm>
            <a:off x="428625" y="5857875"/>
            <a:ext cx="7715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/>
              <a:t>Klasa VIIIa</a:t>
            </a:r>
          </a:p>
        </p:txBody>
      </p:sp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/>
          </p:cNvSpPr>
          <p:nvPr/>
        </p:nvSpPr>
        <p:spPr bwMode="auto">
          <a:xfrm>
            <a:off x="1071563" y="357188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1975/76</a:t>
            </a:r>
          </a:p>
        </p:txBody>
      </p:sp>
      <p:pic>
        <p:nvPicPr>
          <p:cNvPr id="3" name="Obraz 2" descr="75.76.VIIIb.jpg"/>
          <p:cNvPicPr>
            <a:picLocks noChangeAspect="1"/>
          </p:cNvPicPr>
          <p:nvPr/>
        </p:nvPicPr>
        <p:blipFill>
          <a:blip r:embed="rId2">
            <a:lum bright="19000" contrast="9000"/>
          </a:blip>
          <a:srcRect l="1026" t="2809" r="1504" b="10112"/>
          <a:stretch>
            <a:fillRect/>
          </a:stretch>
        </p:blipFill>
        <p:spPr>
          <a:xfrm>
            <a:off x="357158" y="915886"/>
            <a:ext cx="7572428" cy="494200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95236" name="pole tekstowe 4"/>
          <p:cNvSpPr txBox="1">
            <a:spLocks noChangeArrowheads="1"/>
          </p:cNvSpPr>
          <p:nvPr/>
        </p:nvSpPr>
        <p:spPr bwMode="auto">
          <a:xfrm>
            <a:off x="428625" y="5857875"/>
            <a:ext cx="7715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/>
              <a:t>Klasa VIIIb </a:t>
            </a:r>
          </a:p>
        </p:txBody>
      </p:sp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/>
          </p:cNvSpPr>
          <p:nvPr/>
        </p:nvSpPr>
        <p:spPr bwMode="auto">
          <a:xfrm>
            <a:off x="1071563" y="357188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1977/78</a:t>
            </a:r>
          </a:p>
        </p:txBody>
      </p:sp>
      <p:pic>
        <p:nvPicPr>
          <p:cNvPr id="5" name="Obraz 4" descr="77.78.I.jpg"/>
          <p:cNvPicPr>
            <a:picLocks noChangeAspect="1"/>
          </p:cNvPicPr>
          <p:nvPr/>
        </p:nvPicPr>
        <p:blipFill>
          <a:blip r:embed="rId2">
            <a:lum bright="15000" contrast="6000"/>
          </a:blip>
          <a:srcRect l="3247" t="15280" b="10865"/>
          <a:stretch>
            <a:fillRect/>
          </a:stretch>
        </p:blipFill>
        <p:spPr>
          <a:xfrm>
            <a:off x="500034" y="920005"/>
            <a:ext cx="7500990" cy="486644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96260" name="pole tekstowe 7"/>
          <p:cNvSpPr txBox="1">
            <a:spLocks noChangeArrowheads="1"/>
          </p:cNvSpPr>
          <p:nvPr/>
        </p:nvSpPr>
        <p:spPr bwMode="auto">
          <a:xfrm>
            <a:off x="428625" y="5857875"/>
            <a:ext cx="77152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/>
              <a:t>Klasa I – wychowawca </a:t>
            </a:r>
            <a:r>
              <a:rPr lang="pl-PL" sz="2400">
                <a:solidFill>
                  <a:srgbClr val="FFFF00"/>
                </a:solidFill>
              </a:rPr>
              <a:t>Pelagia Filipowicz</a:t>
            </a:r>
            <a:endParaRPr lang="pl-PL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77.78.V.jpg"/>
          <p:cNvPicPr>
            <a:picLocks noChangeAspect="1"/>
          </p:cNvPicPr>
          <p:nvPr/>
        </p:nvPicPr>
        <p:blipFill>
          <a:blip r:embed="rId2">
            <a:lum bright="10000" contrast="9000"/>
          </a:blip>
          <a:srcRect l="8676" t="3846" r="1670" b="8974"/>
          <a:stretch>
            <a:fillRect/>
          </a:stretch>
        </p:blipFill>
        <p:spPr>
          <a:xfrm>
            <a:off x="571472" y="582234"/>
            <a:ext cx="7215238" cy="527565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97283" name="pole tekstowe 4"/>
          <p:cNvSpPr txBox="1">
            <a:spLocks noChangeArrowheads="1"/>
          </p:cNvSpPr>
          <p:nvPr/>
        </p:nvSpPr>
        <p:spPr bwMode="auto">
          <a:xfrm>
            <a:off x="428625" y="5857875"/>
            <a:ext cx="77152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/>
              <a:t>Klasa V – wychowawca </a:t>
            </a:r>
            <a:r>
              <a:rPr lang="pl-PL" sz="2400">
                <a:solidFill>
                  <a:srgbClr val="FFFF00"/>
                </a:solidFill>
              </a:rPr>
              <a:t>Kazimierz Kulesza</a:t>
            </a:r>
            <a:endParaRPr lang="pl-PL">
              <a:solidFill>
                <a:srgbClr val="FFFF00"/>
              </a:solidFill>
            </a:endParaRPr>
          </a:p>
        </p:txBody>
      </p:sp>
      <p:sp>
        <p:nvSpPr>
          <p:cNvPr id="4" name="Rectangle 2"/>
          <p:cNvSpPr txBox="1">
            <a:spLocks/>
          </p:cNvSpPr>
          <p:nvPr/>
        </p:nvSpPr>
        <p:spPr bwMode="auto">
          <a:xfrm>
            <a:off x="1071563" y="357188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1977/78</a:t>
            </a:r>
          </a:p>
        </p:txBody>
      </p:sp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/>
          </p:cNvSpPr>
          <p:nvPr/>
        </p:nvSpPr>
        <p:spPr bwMode="auto">
          <a:xfrm>
            <a:off x="1071563" y="357188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1977/78</a:t>
            </a:r>
          </a:p>
        </p:txBody>
      </p:sp>
      <p:pic>
        <p:nvPicPr>
          <p:cNvPr id="3" name="Obraz 2" descr="77.78.VI.jpg"/>
          <p:cNvPicPr>
            <a:picLocks noChangeAspect="1"/>
          </p:cNvPicPr>
          <p:nvPr/>
        </p:nvPicPr>
        <p:blipFill>
          <a:blip r:embed="rId2">
            <a:lum bright="15000" contrast="8000"/>
          </a:blip>
          <a:srcRect l="1037" t="1320" r="1452" b="7570"/>
          <a:stretch>
            <a:fillRect/>
          </a:stretch>
        </p:blipFill>
        <p:spPr>
          <a:xfrm>
            <a:off x="571472" y="785793"/>
            <a:ext cx="7715304" cy="5663361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98308" name="pole tekstowe 4"/>
          <p:cNvSpPr txBox="1">
            <a:spLocks noChangeArrowheads="1"/>
          </p:cNvSpPr>
          <p:nvPr/>
        </p:nvSpPr>
        <p:spPr bwMode="auto">
          <a:xfrm>
            <a:off x="428625" y="5857875"/>
            <a:ext cx="7715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/>
              <a:t>Klasa VI  </a:t>
            </a:r>
          </a:p>
        </p:txBody>
      </p:sp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/>
          </p:cNvSpPr>
          <p:nvPr/>
        </p:nvSpPr>
        <p:spPr bwMode="auto">
          <a:xfrm>
            <a:off x="1071563" y="357188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1977/78</a:t>
            </a:r>
          </a:p>
        </p:txBody>
      </p:sp>
      <p:pic>
        <p:nvPicPr>
          <p:cNvPr id="3" name="Obraz 2" descr="77.78.VIII.jpg"/>
          <p:cNvPicPr>
            <a:picLocks noChangeAspect="1"/>
          </p:cNvPicPr>
          <p:nvPr/>
        </p:nvPicPr>
        <p:blipFill>
          <a:blip r:embed="rId2">
            <a:lum bright="18000" contrast="12000"/>
          </a:blip>
          <a:srcRect l="2052" t="2742" b="2650"/>
          <a:stretch>
            <a:fillRect/>
          </a:stretch>
        </p:blipFill>
        <p:spPr>
          <a:xfrm>
            <a:off x="642910" y="928670"/>
            <a:ext cx="6819899" cy="4929222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99332" name="pole tekstowe 4"/>
          <p:cNvSpPr txBox="1">
            <a:spLocks noChangeArrowheads="1"/>
          </p:cNvSpPr>
          <p:nvPr/>
        </p:nvSpPr>
        <p:spPr bwMode="auto">
          <a:xfrm>
            <a:off x="428625" y="5857875"/>
            <a:ext cx="7715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/>
              <a:t>Klasa VIII </a:t>
            </a:r>
          </a:p>
        </p:txBody>
      </p:sp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/>
          </p:cNvSpPr>
          <p:nvPr/>
        </p:nvSpPr>
        <p:spPr bwMode="auto">
          <a:xfrm>
            <a:off x="1071563" y="357188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1978/79</a:t>
            </a:r>
          </a:p>
        </p:txBody>
      </p:sp>
      <p:pic>
        <p:nvPicPr>
          <p:cNvPr id="3" name="Obraz 2" descr="78.79.O.pysk.jpg"/>
          <p:cNvPicPr>
            <a:picLocks noChangeAspect="1"/>
          </p:cNvPicPr>
          <p:nvPr/>
        </p:nvPicPr>
        <p:blipFill>
          <a:blip r:embed="rId2">
            <a:lum bright="21000" contrast="22000"/>
          </a:blip>
          <a:stretch>
            <a:fillRect/>
          </a:stretch>
        </p:blipFill>
        <p:spPr>
          <a:xfrm>
            <a:off x="928662" y="1000108"/>
            <a:ext cx="6762750" cy="501015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00356" name="pole tekstowe 5"/>
          <p:cNvSpPr txBox="1">
            <a:spLocks noChangeArrowheads="1"/>
          </p:cNvSpPr>
          <p:nvPr/>
        </p:nvSpPr>
        <p:spPr bwMode="auto">
          <a:xfrm>
            <a:off x="428625" y="5857875"/>
            <a:ext cx="77152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/>
              <a:t>Klasa 0 – wychowawca </a:t>
            </a:r>
            <a:r>
              <a:rPr lang="pl-PL" sz="2400">
                <a:solidFill>
                  <a:srgbClr val="FFFF00"/>
                </a:solidFill>
              </a:rPr>
              <a:t>Ewa Pyśk</a:t>
            </a:r>
            <a:endParaRPr lang="pl-PL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78.79.I.jpg"/>
          <p:cNvPicPr>
            <a:picLocks noChangeAspect="1"/>
          </p:cNvPicPr>
          <p:nvPr/>
        </p:nvPicPr>
        <p:blipFill>
          <a:blip r:embed="rId2">
            <a:lum bright="16000" contrast="14000"/>
          </a:blip>
          <a:srcRect t="1415"/>
          <a:stretch>
            <a:fillRect/>
          </a:stretch>
        </p:blipFill>
        <p:spPr>
          <a:xfrm>
            <a:off x="642910" y="652766"/>
            <a:ext cx="7000924" cy="518127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01379" name="pole tekstowe 4"/>
          <p:cNvSpPr txBox="1">
            <a:spLocks noChangeArrowheads="1"/>
          </p:cNvSpPr>
          <p:nvPr/>
        </p:nvSpPr>
        <p:spPr bwMode="auto">
          <a:xfrm>
            <a:off x="428625" y="5857875"/>
            <a:ext cx="77152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/>
              <a:t>Klasa I – wychowawca </a:t>
            </a:r>
            <a:r>
              <a:rPr lang="pl-PL" sz="2400">
                <a:solidFill>
                  <a:srgbClr val="FFFF00"/>
                </a:solidFill>
              </a:rPr>
              <a:t>Pelagia Filipowicz</a:t>
            </a:r>
            <a:endParaRPr lang="pl-PL">
              <a:solidFill>
                <a:srgbClr val="FFFF00"/>
              </a:solidFill>
            </a:endParaRPr>
          </a:p>
        </p:txBody>
      </p:sp>
      <p:sp>
        <p:nvSpPr>
          <p:cNvPr id="4" name="Rectangle 2"/>
          <p:cNvSpPr txBox="1">
            <a:spLocks/>
          </p:cNvSpPr>
          <p:nvPr/>
        </p:nvSpPr>
        <p:spPr bwMode="auto">
          <a:xfrm>
            <a:off x="1071563" y="357188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1978/79</a:t>
            </a:r>
          </a:p>
        </p:txBody>
      </p:sp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78.79.V.jpg"/>
          <p:cNvPicPr>
            <a:picLocks noChangeAspect="1"/>
          </p:cNvPicPr>
          <p:nvPr/>
        </p:nvPicPr>
        <p:blipFill>
          <a:blip r:embed="rId2">
            <a:lum bright="15000" contrast="18000"/>
          </a:blip>
          <a:srcRect b="8081"/>
          <a:stretch>
            <a:fillRect/>
          </a:stretch>
        </p:blipFill>
        <p:spPr>
          <a:xfrm>
            <a:off x="857224" y="642918"/>
            <a:ext cx="6838950" cy="4929222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02403" name="pole tekstowe 4"/>
          <p:cNvSpPr txBox="1">
            <a:spLocks noChangeArrowheads="1"/>
          </p:cNvSpPr>
          <p:nvPr/>
        </p:nvSpPr>
        <p:spPr bwMode="auto">
          <a:xfrm>
            <a:off x="428625" y="5857875"/>
            <a:ext cx="77152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/>
              <a:t>Klasa Va – wychowawca </a:t>
            </a:r>
            <a:r>
              <a:rPr lang="pl-PL" sz="2400">
                <a:solidFill>
                  <a:srgbClr val="FFFF00"/>
                </a:solidFill>
              </a:rPr>
              <a:t>Barbara Garwarska</a:t>
            </a:r>
            <a:endParaRPr lang="pl-PL">
              <a:solidFill>
                <a:srgbClr val="FFFF00"/>
              </a:solidFill>
            </a:endParaRPr>
          </a:p>
        </p:txBody>
      </p:sp>
      <p:sp>
        <p:nvSpPr>
          <p:cNvPr id="4" name="Rectangle 2"/>
          <p:cNvSpPr txBox="1">
            <a:spLocks/>
          </p:cNvSpPr>
          <p:nvPr/>
        </p:nvSpPr>
        <p:spPr bwMode="auto">
          <a:xfrm>
            <a:off x="1071563" y="357188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1978/79</a:t>
            </a:r>
          </a:p>
        </p:txBody>
      </p:sp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78.79.Vb.jpg"/>
          <p:cNvPicPr>
            <a:picLocks noChangeAspect="1"/>
          </p:cNvPicPr>
          <p:nvPr/>
        </p:nvPicPr>
        <p:blipFill>
          <a:blip r:embed="rId2">
            <a:lum bright="14000" contrast="15000"/>
          </a:blip>
          <a:srcRect l="2052" r="1504" b="8107"/>
          <a:stretch>
            <a:fillRect/>
          </a:stretch>
        </p:blipFill>
        <p:spPr>
          <a:xfrm>
            <a:off x="928662" y="714356"/>
            <a:ext cx="6715172" cy="485778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03427" name="pole tekstowe 4"/>
          <p:cNvSpPr txBox="1">
            <a:spLocks noChangeArrowheads="1"/>
          </p:cNvSpPr>
          <p:nvPr/>
        </p:nvSpPr>
        <p:spPr bwMode="auto">
          <a:xfrm>
            <a:off x="428625" y="5857875"/>
            <a:ext cx="77152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/>
              <a:t>Klasa Vb – wychowawca </a:t>
            </a:r>
            <a:r>
              <a:rPr lang="pl-PL" sz="2400">
                <a:solidFill>
                  <a:srgbClr val="FFFF00"/>
                </a:solidFill>
              </a:rPr>
              <a:t>Anna Wardaszko</a:t>
            </a:r>
            <a:endParaRPr lang="pl-PL">
              <a:solidFill>
                <a:srgbClr val="FFFF00"/>
              </a:solidFill>
            </a:endParaRPr>
          </a:p>
        </p:txBody>
      </p:sp>
      <p:sp>
        <p:nvSpPr>
          <p:cNvPr id="4" name="Rectangle 2"/>
          <p:cNvSpPr txBox="1">
            <a:spLocks/>
          </p:cNvSpPr>
          <p:nvPr/>
        </p:nvSpPr>
        <p:spPr bwMode="auto">
          <a:xfrm>
            <a:off x="1071563" y="357188"/>
            <a:ext cx="2614612" cy="657225"/>
          </a:xfrm>
          <a:prstGeom prst="rect">
            <a:avLst/>
          </a:prstGeom>
          <a:ln w="9525"/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pl-PL" sz="4400" b="1" spc="-100" dirty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1978/79</a:t>
            </a:r>
          </a:p>
        </p:txBody>
      </p:sp>
    </p:spTree>
  </p:cSld>
  <p:clrMapOvr>
    <a:masterClrMapping/>
  </p:clrMapOvr>
  <p:transition spd="slow" advTm="1254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ier">
  <a:themeElements>
    <a:clrScheme name="Średni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Niestandardowy 1">
      <a:majorFont>
        <a:latin typeface="Lucida Handwriting"/>
        <a:ea typeface=""/>
        <a:cs typeface=""/>
      </a:majorFont>
      <a:minorFont>
        <a:latin typeface="Lucida Sans Unicode"/>
        <a:ea typeface=""/>
        <a:cs typeface=""/>
      </a:minorFont>
    </a:fontScheme>
    <a:fmtScheme name="Papi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Średni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94B6D2"/>
    </a:accent1>
    <a:accent2>
      <a:srgbClr val="DD8047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ppt/theme/themeOverride2.xml><?xml version="1.0" encoding="utf-8"?>
<a:themeOverride xmlns:a="http://schemas.openxmlformats.org/drawingml/2006/main">
  <a:clrScheme name="Średni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94B6D2"/>
    </a:accent1>
    <a:accent2>
      <a:srgbClr val="DD8047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ppt/theme/themeOverride3.xml><?xml version="1.0" encoding="utf-8"?>
<a:themeOverride xmlns:a="http://schemas.openxmlformats.org/drawingml/2006/main">
  <a:clrScheme name="Średni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94B6D2"/>
    </a:accent1>
    <a:accent2>
      <a:srgbClr val="DD8047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ppt/theme/themeOverride4.xml><?xml version="1.0" encoding="utf-8"?>
<a:themeOverride xmlns:a="http://schemas.openxmlformats.org/drawingml/2006/main">
  <a:clrScheme name="Średni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94B6D2"/>
    </a:accent1>
    <a:accent2>
      <a:srgbClr val="DD8047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3332</TotalTime>
  <Words>1745</Words>
  <Application>Microsoft Office PowerPoint</Application>
  <PresentationFormat>Pokaz na ekranie (4:3)</PresentationFormat>
  <Paragraphs>402</Paragraphs>
  <Slides>171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171</vt:i4>
      </vt:variant>
    </vt:vector>
  </HeadingPairs>
  <TitlesOfParts>
    <vt:vector size="172" baseType="lpstr">
      <vt:lpstr>Papier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  </vt:lpstr>
      <vt:lpstr>  </vt:lpstr>
      <vt:lpstr>1955/56</vt:lpstr>
      <vt:lpstr>Slajd 22</vt:lpstr>
      <vt:lpstr>1955/56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Slajd 32</vt:lpstr>
      <vt:lpstr>Slajd 33</vt:lpstr>
      <vt:lpstr>Slajd 34</vt:lpstr>
      <vt:lpstr>Slajd 35</vt:lpstr>
      <vt:lpstr>Slajd 36</vt:lpstr>
      <vt:lpstr>Slajd 37</vt:lpstr>
      <vt:lpstr>Slajd 38</vt:lpstr>
      <vt:lpstr>Slajd 39</vt:lpstr>
      <vt:lpstr>Slajd 40</vt:lpstr>
      <vt:lpstr>Slajd 41</vt:lpstr>
      <vt:lpstr>Slajd 42</vt:lpstr>
      <vt:lpstr>Slajd 43</vt:lpstr>
      <vt:lpstr>Slajd 44</vt:lpstr>
      <vt:lpstr>Slajd 45</vt:lpstr>
      <vt:lpstr>Slajd 46</vt:lpstr>
      <vt:lpstr>Slajd 47</vt:lpstr>
      <vt:lpstr>Slajd 48</vt:lpstr>
      <vt:lpstr>Slajd 49</vt:lpstr>
      <vt:lpstr>Slajd 50</vt:lpstr>
      <vt:lpstr>Slajd 51</vt:lpstr>
      <vt:lpstr>Slajd 52</vt:lpstr>
      <vt:lpstr>Slajd 53</vt:lpstr>
      <vt:lpstr>Slajd 54</vt:lpstr>
      <vt:lpstr>Slajd 55</vt:lpstr>
      <vt:lpstr>Slajd 56</vt:lpstr>
      <vt:lpstr>Slajd 57</vt:lpstr>
      <vt:lpstr>Slajd 58</vt:lpstr>
      <vt:lpstr>Slajd 59</vt:lpstr>
      <vt:lpstr>Slajd 60</vt:lpstr>
      <vt:lpstr>Slajd 61</vt:lpstr>
      <vt:lpstr>Slajd 62</vt:lpstr>
      <vt:lpstr>Slajd 63</vt:lpstr>
      <vt:lpstr>Slajd 64</vt:lpstr>
      <vt:lpstr>Slajd 65</vt:lpstr>
      <vt:lpstr>Slajd 66</vt:lpstr>
      <vt:lpstr>Slajd 67</vt:lpstr>
      <vt:lpstr>Slajd 68</vt:lpstr>
      <vt:lpstr>Slajd 69</vt:lpstr>
      <vt:lpstr>Slajd 70</vt:lpstr>
      <vt:lpstr>Slajd 71</vt:lpstr>
      <vt:lpstr>Slajd 72</vt:lpstr>
      <vt:lpstr>Slajd 73</vt:lpstr>
      <vt:lpstr>Slajd 74</vt:lpstr>
      <vt:lpstr>Slajd 75</vt:lpstr>
      <vt:lpstr>Slajd 76</vt:lpstr>
      <vt:lpstr>Slajd 77</vt:lpstr>
      <vt:lpstr>Slajd 78</vt:lpstr>
      <vt:lpstr>Slajd 79</vt:lpstr>
      <vt:lpstr>Slajd 80</vt:lpstr>
      <vt:lpstr>Slajd 81</vt:lpstr>
      <vt:lpstr>Slajd 82</vt:lpstr>
      <vt:lpstr>Slajd 83</vt:lpstr>
      <vt:lpstr>Slajd 84</vt:lpstr>
      <vt:lpstr>Slajd 85</vt:lpstr>
      <vt:lpstr>Slajd 86</vt:lpstr>
      <vt:lpstr>Slajd 87</vt:lpstr>
      <vt:lpstr>Slajd 88</vt:lpstr>
      <vt:lpstr>Slajd 89</vt:lpstr>
      <vt:lpstr>Slajd 90</vt:lpstr>
      <vt:lpstr>Slajd 91</vt:lpstr>
      <vt:lpstr>Slajd 92</vt:lpstr>
      <vt:lpstr>Slajd 93</vt:lpstr>
      <vt:lpstr>Slajd 94</vt:lpstr>
      <vt:lpstr>Slajd 95</vt:lpstr>
      <vt:lpstr>Slajd 96</vt:lpstr>
      <vt:lpstr>Slajd 97</vt:lpstr>
      <vt:lpstr>Slajd 98</vt:lpstr>
      <vt:lpstr>Slajd 99</vt:lpstr>
      <vt:lpstr>Slajd 100</vt:lpstr>
      <vt:lpstr>Slajd 101</vt:lpstr>
      <vt:lpstr>Slajd 102</vt:lpstr>
      <vt:lpstr>Slajd 103</vt:lpstr>
      <vt:lpstr>Slajd 104</vt:lpstr>
      <vt:lpstr>Slajd 105</vt:lpstr>
      <vt:lpstr>Slajd 106</vt:lpstr>
      <vt:lpstr>Slajd 107</vt:lpstr>
      <vt:lpstr>Slajd 108</vt:lpstr>
      <vt:lpstr>Slajd 109</vt:lpstr>
      <vt:lpstr>Slajd 110</vt:lpstr>
      <vt:lpstr>Slajd 111</vt:lpstr>
      <vt:lpstr>Slajd 112</vt:lpstr>
      <vt:lpstr>Slajd 113</vt:lpstr>
      <vt:lpstr>Slajd 114</vt:lpstr>
      <vt:lpstr>Slajd 115</vt:lpstr>
      <vt:lpstr>Slajd 116</vt:lpstr>
      <vt:lpstr>Slajd 117</vt:lpstr>
      <vt:lpstr>Slajd 118</vt:lpstr>
      <vt:lpstr>Slajd 119</vt:lpstr>
      <vt:lpstr>Slajd 120</vt:lpstr>
      <vt:lpstr>Slajd 121</vt:lpstr>
      <vt:lpstr>Slajd 122</vt:lpstr>
      <vt:lpstr>Slajd 123</vt:lpstr>
      <vt:lpstr>Slajd 124</vt:lpstr>
      <vt:lpstr>Slajd 125</vt:lpstr>
      <vt:lpstr>Slajd 126</vt:lpstr>
      <vt:lpstr>Slajd 127</vt:lpstr>
      <vt:lpstr>Slajd 128</vt:lpstr>
      <vt:lpstr>Slajd 129</vt:lpstr>
      <vt:lpstr>Slajd 130</vt:lpstr>
      <vt:lpstr>Slajd 131</vt:lpstr>
      <vt:lpstr>Slajd 132</vt:lpstr>
      <vt:lpstr>Slajd 133</vt:lpstr>
      <vt:lpstr>Slajd 134</vt:lpstr>
      <vt:lpstr>Slajd 135</vt:lpstr>
      <vt:lpstr>Slajd 136</vt:lpstr>
      <vt:lpstr>Slajd 137</vt:lpstr>
      <vt:lpstr>Slajd 138</vt:lpstr>
      <vt:lpstr>Slajd 139</vt:lpstr>
      <vt:lpstr>Slajd 140</vt:lpstr>
      <vt:lpstr>Slajd 141</vt:lpstr>
      <vt:lpstr>Slajd 142</vt:lpstr>
      <vt:lpstr>Slajd 143</vt:lpstr>
      <vt:lpstr>Slajd 144</vt:lpstr>
      <vt:lpstr>Slajd 145</vt:lpstr>
      <vt:lpstr>Slajd 146</vt:lpstr>
      <vt:lpstr>Slajd 147</vt:lpstr>
      <vt:lpstr>Slajd 148</vt:lpstr>
      <vt:lpstr>Slajd 149</vt:lpstr>
      <vt:lpstr>Slajd 150</vt:lpstr>
      <vt:lpstr>Slajd 151</vt:lpstr>
      <vt:lpstr>Slajd 152</vt:lpstr>
      <vt:lpstr>Slajd 153</vt:lpstr>
      <vt:lpstr>Slajd 154</vt:lpstr>
      <vt:lpstr>Slajd 155</vt:lpstr>
      <vt:lpstr>Slajd 156</vt:lpstr>
      <vt:lpstr>Slajd 157</vt:lpstr>
      <vt:lpstr>Slajd 158</vt:lpstr>
      <vt:lpstr>Slajd 159</vt:lpstr>
      <vt:lpstr>Slajd 160</vt:lpstr>
      <vt:lpstr>Slajd 161</vt:lpstr>
      <vt:lpstr>Slajd 162</vt:lpstr>
      <vt:lpstr>Slajd 163</vt:lpstr>
      <vt:lpstr>Slajd 164</vt:lpstr>
      <vt:lpstr>Slajd 165</vt:lpstr>
      <vt:lpstr>Slajd 166</vt:lpstr>
      <vt:lpstr>Slajd 167</vt:lpstr>
      <vt:lpstr>Slajd 168</vt:lpstr>
      <vt:lpstr>Slajd 169</vt:lpstr>
      <vt:lpstr>Slajd 170</vt:lpstr>
      <vt:lpstr>Slajd 171</vt:lpstr>
    </vt:vector>
  </TitlesOfParts>
  <Company>Dom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PSP Poreba</dc:title>
  <dc:creator>Bogdan</dc:creator>
  <cp:lastModifiedBy>Bogdan</cp:lastModifiedBy>
  <cp:revision>387</cp:revision>
  <dcterms:created xsi:type="dcterms:W3CDTF">2008-09-04T18:14:53Z</dcterms:created>
  <dcterms:modified xsi:type="dcterms:W3CDTF">2009-11-09T21:44:15Z</dcterms:modified>
</cp:coreProperties>
</file>