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3" r:id="rId6"/>
    <p:sldId id="273" r:id="rId7"/>
    <p:sldId id="261" r:id="rId8"/>
    <p:sldId id="274" r:id="rId9"/>
    <p:sldId id="276" r:id="rId10"/>
    <p:sldId id="272" r:id="rId11"/>
  </p:sldIdLst>
  <p:sldSz cx="9144000" cy="6858000" type="screen4x3"/>
  <p:notesSz cx="6645275" cy="9863138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200"/>
    <a:srgbClr val="00FF00"/>
    <a:srgbClr val="FFFF3B"/>
    <a:srgbClr val="D1FFD1"/>
    <a:srgbClr val="003CB4"/>
    <a:srgbClr val="D600D6"/>
    <a:srgbClr val="FF00FF"/>
    <a:srgbClr val="FFFF79"/>
    <a:srgbClr val="8FFF8F"/>
    <a:srgbClr val="65FF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Stredný štýl 4 - zvýrazneni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2940" y="-102"/>
      </p:cViewPr>
      <p:guideLst>
        <p:guide orient="horz" pos="3106"/>
        <p:guide pos="209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79619" cy="493157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>
              <a:defRPr sz="1200"/>
            </a:lvl1pPr>
          </a:lstStyle>
          <a:p>
            <a:r>
              <a:rPr lang="sk-SK" smtClean="0"/>
              <a:t>porada učiteľov 27.9.2012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764119" y="1"/>
            <a:ext cx="2879619" cy="493157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>
              <a:defRPr sz="1200"/>
            </a:lvl1pPr>
          </a:lstStyle>
          <a:p>
            <a:fld id="{A87E209C-F16B-42F4-A4B9-BE679AF1D5A4}" type="datetimeFigureOut">
              <a:rPr lang="sk-SK" smtClean="0"/>
              <a:t>28. 4. 2016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1" y="9368270"/>
            <a:ext cx="2879619" cy="493157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764119" y="9368270"/>
            <a:ext cx="2879619" cy="493157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r">
              <a:defRPr sz="1200"/>
            </a:lvl1pPr>
          </a:lstStyle>
          <a:p>
            <a:fld id="{1FADD114-2998-420C-9C24-DC4322E9645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82207063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79619" cy="493157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>
              <a:defRPr sz="1200"/>
            </a:lvl1pPr>
          </a:lstStyle>
          <a:p>
            <a:r>
              <a:rPr lang="sk-SK" smtClean="0"/>
              <a:t>porada učiteľov 27.9.2012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764119" y="1"/>
            <a:ext cx="2879619" cy="493157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>
              <a:defRPr sz="1200"/>
            </a:lvl1pPr>
          </a:lstStyle>
          <a:p>
            <a:fld id="{5689474D-3B66-4BB2-BC36-87C9391A8AC3}" type="datetimeFigureOut">
              <a:rPr lang="sk-SK" smtClean="0"/>
              <a:t>28. 4. 2016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858838" y="741363"/>
            <a:ext cx="4927600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3" rIns="91425" bIns="45713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64528" y="4684992"/>
            <a:ext cx="5316220" cy="4438412"/>
          </a:xfrm>
          <a:prstGeom prst="rect">
            <a:avLst/>
          </a:prstGeom>
        </p:spPr>
        <p:txBody>
          <a:bodyPr vert="horz" lIns="91425" tIns="45713" rIns="91425" bIns="45713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1" y="9368270"/>
            <a:ext cx="2879619" cy="493157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764119" y="9368270"/>
            <a:ext cx="2879619" cy="493157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r">
              <a:defRPr sz="1200"/>
            </a:lvl1pPr>
          </a:lstStyle>
          <a:p>
            <a:fld id="{81F9551F-C77A-46FC-BC81-E2CC2968D10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2419216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9551F-C77A-46FC-BC81-E2CC2968D10D}" type="slidenum">
              <a:rPr lang="sk-SK" smtClean="0"/>
              <a:t>1</a:t>
            </a:fld>
            <a:endParaRPr lang="sk-SK"/>
          </a:p>
        </p:txBody>
      </p:sp>
      <p:sp>
        <p:nvSpPr>
          <p:cNvPr id="5" name="Zástupný symbol hlavičky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sk-SK" smtClean="0"/>
              <a:t>porada učiteľov 27.9.2012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06021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hlavičky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sk-SK" smtClean="0"/>
              <a:t>porada učiteľov 27.9.2012</a:t>
            </a: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F9551F-C77A-46FC-BC81-E2CC2968D10D}" type="slidenum">
              <a:rPr lang="sk-SK" smtClean="0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81289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hlavičky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sk-SK" smtClean="0"/>
              <a:t>porada učiteľov 27.9.2012</a:t>
            </a: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F9551F-C77A-46FC-BC81-E2CC2968D10D}" type="slidenum">
              <a:rPr lang="sk-SK" smtClean="0"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81289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9551F-C77A-46FC-BC81-E2CC2968D10D}" type="slidenum">
              <a:rPr lang="sk-SK" smtClean="0"/>
              <a:t>10</a:t>
            </a:fld>
            <a:endParaRPr lang="sk-SK"/>
          </a:p>
        </p:txBody>
      </p:sp>
      <p:sp>
        <p:nvSpPr>
          <p:cNvPr id="5" name="Zástupný symbol hlavičky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sk-SK" smtClean="0"/>
              <a:t>porada učiteľov 27.9.2012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06021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82830-5B5A-47DF-9857-E903AA91AB25}" type="datetimeFigureOut">
              <a:rPr lang="sk-SK" smtClean="0"/>
              <a:t>28. 4. 2016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1016F-56B7-4A59-A59F-2335583BDF54}" type="slidenum">
              <a:rPr lang="sk-SK" smtClean="0"/>
              <a:t>‹#›</a:t>
            </a:fld>
            <a:endParaRPr lang="sk-SK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82830-5B5A-47DF-9857-E903AA91AB25}" type="datetimeFigureOut">
              <a:rPr lang="sk-SK" smtClean="0"/>
              <a:t>28. 4. 2016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1016F-56B7-4A59-A59F-2335583BDF5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82830-5B5A-47DF-9857-E903AA91AB25}" type="datetimeFigureOut">
              <a:rPr lang="sk-SK" smtClean="0"/>
              <a:t>28. 4. 2016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1016F-56B7-4A59-A59F-2335583BDF5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82830-5B5A-47DF-9857-E903AA91AB25}" type="datetimeFigureOut">
              <a:rPr lang="sk-SK" smtClean="0"/>
              <a:t>28. 4. 2016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1016F-56B7-4A59-A59F-2335583BDF5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82830-5B5A-47DF-9857-E903AA91AB25}" type="datetimeFigureOut">
              <a:rPr lang="sk-SK" smtClean="0"/>
              <a:t>28. 4. 2016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1016F-56B7-4A59-A59F-2335583BDF54}" type="slidenum">
              <a:rPr lang="sk-SK" smtClean="0"/>
              <a:t>‹#›</a:t>
            </a:fld>
            <a:endParaRPr lang="sk-SK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82830-5B5A-47DF-9857-E903AA91AB25}" type="datetimeFigureOut">
              <a:rPr lang="sk-SK" smtClean="0"/>
              <a:t>28. 4. 2016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1016F-56B7-4A59-A59F-2335583BDF5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82830-5B5A-47DF-9857-E903AA91AB25}" type="datetimeFigureOut">
              <a:rPr lang="sk-SK" smtClean="0"/>
              <a:t>28. 4. 2016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1016F-56B7-4A59-A59F-2335583BDF54}" type="slidenum">
              <a:rPr lang="sk-SK" smtClean="0"/>
              <a:t>‹#›</a:t>
            </a:fld>
            <a:endParaRPr lang="sk-SK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82830-5B5A-47DF-9857-E903AA91AB25}" type="datetimeFigureOut">
              <a:rPr lang="sk-SK" smtClean="0"/>
              <a:t>28. 4. 2016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1016F-56B7-4A59-A59F-2335583BDF5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82830-5B5A-47DF-9857-E903AA91AB25}" type="datetimeFigureOut">
              <a:rPr lang="sk-SK" smtClean="0"/>
              <a:t>28. 4. 2016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1016F-56B7-4A59-A59F-2335583BDF5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82830-5B5A-47DF-9857-E903AA91AB25}" type="datetimeFigureOut">
              <a:rPr lang="sk-SK" smtClean="0"/>
              <a:t>28. 4. 2016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1016F-56B7-4A59-A59F-2335583BDF54}" type="slidenum">
              <a:rPr lang="sk-SK" smtClean="0"/>
              <a:t>‹#›</a:t>
            </a:fld>
            <a:endParaRPr lang="sk-SK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82830-5B5A-47DF-9857-E903AA91AB25}" type="datetimeFigureOut">
              <a:rPr lang="sk-SK" smtClean="0"/>
              <a:t>28. 4. 2016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1016F-56B7-4A59-A59F-2335583BDF5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CA82830-5B5A-47DF-9857-E903AA91AB25}" type="datetimeFigureOut">
              <a:rPr lang="sk-SK" smtClean="0"/>
              <a:t>28. 4. 2016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D21016F-56B7-4A59-A59F-2335583BDF54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https://fbcdn-profile-a.akamaihd.net/hprofile-ak-ash2/c0.0.180.180/1381901_221279611368011_1134073932_a.png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mailto:skola@zssdk.edu.sk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osdk.sk/" TargetMode="External"/><Relationship Id="rId5" Type="http://schemas.openxmlformats.org/officeDocument/2006/relationships/image" Target="../media/image3.png"/><Relationship Id="rId4" Type="http://schemas.openxmlformats.org/officeDocument/2006/relationships/image" Target="https://fbcdn-profile-a.akamaihd.net/hprofile-ak-ash2/c0.0.180.180/1381901_221279611368011_1134073932_a.pn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>
            <a:off x="30314" y="548680"/>
            <a:ext cx="9113686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6600" b="1" i="1" dirty="0" smtClean="0">
                <a:solidFill>
                  <a:srgbClr val="003CB4"/>
                </a:solidFill>
                <a:latin typeface="Gill Sans Ultra Bold" panose="020B0A02020104020203" pitchFamily="34" charset="-18"/>
              </a:rPr>
              <a:t>Stredná odborná škola</a:t>
            </a:r>
          </a:p>
          <a:p>
            <a:pPr algn="ctr"/>
            <a:r>
              <a:rPr lang="sk-SK" sz="4000" b="1" i="1" dirty="0" smtClean="0">
                <a:solidFill>
                  <a:srgbClr val="FF0000"/>
                </a:solidFill>
                <a:latin typeface="Gill Sans Ultra Bold" panose="020B0A02020104020203" pitchFamily="34" charset="-18"/>
              </a:rPr>
              <a:t>obchodu a služieb</a:t>
            </a:r>
          </a:p>
          <a:p>
            <a:pPr algn="ctr"/>
            <a:r>
              <a:rPr lang="sk-SK" sz="4000" b="1" i="1" dirty="0" smtClean="0">
                <a:latin typeface="Gill Sans Ultra Bold" panose="020B0A02020104020203" pitchFamily="34" charset="-18"/>
              </a:rPr>
              <a:t>Dolný Kubín, </a:t>
            </a:r>
            <a:r>
              <a:rPr lang="sk-SK" sz="4400" b="1" i="1" u="sng" dirty="0" smtClean="0">
                <a:latin typeface="Gill Sans Ultra Bold" panose="020B0A02020104020203" pitchFamily="34" charset="-18"/>
              </a:rPr>
              <a:t>SLOVENSKO</a:t>
            </a:r>
          </a:p>
          <a:p>
            <a:pPr algn="ctr"/>
            <a:endParaRPr lang="sk-SK" sz="4400" b="1" i="1" u="sng" dirty="0">
              <a:latin typeface="Gill Sans Ultra Bold" panose="020B0A02020104020203" pitchFamily="34" charset="-18"/>
            </a:endParaRPr>
          </a:p>
          <a:p>
            <a:pPr algn="ctr"/>
            <a:r>
              <a:rPr lang="sk-SK" sz="2400" dirty="0" smtClean="0">
                <a:latin typeface="Gill Sans Ultra Bold" panose="020B0A02020104020203" pitchFamily="34" charset="-18"/>
              </a:rPr>
              <a:t>Máj 2016</a:t>
            </a:r>
            <a:endParaRPr lang="sk-SK" sz="2400" dirty="0">
              <a:latin typeface="Gill Sans Ultra Bold" panose="020B0A02020104020203" pitchFamily="34" charset="-18"/>
            </a:endParaRPr>
          </a:p>
        </p:txBody>
      </p:sp>
      <p:pic>
        <p:nvPicPr>
          <p:cNvPr id="1026" name="Picture 2" descr="Stredná odborná škola obchodu a slu&amp;zcaron;ieb Dolný Kubín - Dolný Kubín, Slovakia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285132"/>
            <a:ext cx="2287853" cy="228785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365104"/>
            <a:ext cx="2699792" cy="220788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17913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>
            <a:off x="30314" y="73667"/>
            <a:ext cx="9113686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sk-SK" sz="6000" b="1" i="1" dirty="0" smtClean="0">
              <a:solidFill>
                <a:srgbClr val="003CB4"/>
              </a:solidFill>
              <a:latin typeface="Gill Sans Ultra Bold" panose="020B0A02020104020203" pitchFamily="34" charset="-18"/>
            </a:endParaRPr>
          </a:p>
          <a:p>
            <a:pPr algn="ctr"/>
            <a:r>
              <a:rPr lang="sk-SK" sz="6600" b="1" i="1" dirty="0" smtClean="0">
                <a:solidFill>
                  <a:srgbClr val="003CB4"/>
                </a:solidFill>
                <a:latin typeface="Gill Sans Ultra Bold" panose="020B0A02020104020203" pitchFamily="34" charset="-18"/>
              </a:rPr>
              <a:t>Stredná odborná škola</a:t>
            </a:r>
          </a:p>
          <a:p>
            <a:pPr algn="ctr"/>
            <a:r>
              <a:rPr lang="sk-SK" sz="4000" b="1" i="1" dirty="0" smtClean="0">
                <a:solidFill>
                  <a:srgbClr val="FF0000"/>
                </a:solidFill>
                <a:latin typeface="Gill Sans Ultra Bold" panose="020B0A02020104020203" pitchFamily="34" charset="-18"/>
              </a:rPr>
              <a:t>obchodu a služieb</a:t>
            </a:r>
          </a:p>
          <a:p>
            <a:pPr algn="ctr"/>
            <a:r>
              <a:rPr lang="sk-SK" sz="4000" b="1" i="1" dirty="0" smtClean="0">
                <a:latin typeface="Gill Sans Ultra Bold" panose="020B0A02020104020203" pitchFamily="34" charset="-18"/>
              </a:rPr>
              <a:t>Dolný Kubín, </a:t>
            </a:r>
            <a:r>
              <a:rPr lang="sk-SK" sz="4400" b="1" i="1" u="sng" dirty="0" smtClean="0">
                <a:latin typeface="Gill Sans Ultra Bold" panose="020B0A02020104020203" pitchFamily="34" charset="-18"/>
              </a:rPr>
              <a:t>SLOVENSKO</a:t>
            </a:r>
            <a:endParaRPr lang="sk-SK" sz="4400" b="1" u="sng" dirty="0">
              <a:latin typeface="Gill Sans Ultra Bold" panose="020B0A02020104020203" pitchFamily="34" charset="-18"/>
            </a:endParaRPr>
          </a:p>
        </p:txBody>
      </p:sp>
      <p:pic>
        <p:nvPicPr>
          <p:cNvPr id="1026" name="Picture 2" descr="Stredná odborná škola obchodu a slu&amp;zcaron;ieb Dolný Kubín - Dolný Kubín, Slovakia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0" y="4511573"/>
            <a:ext cx="2287853" cy="228785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" descr="data:image/jpeg;base64,/9j/4AAQSkZJRgABAQAAAQABAAD/2wCEAAkGBxQQEBUPEBQQFQ8QEBAQDw8QEA8PDw8PFBQWFhUUFRUYHCggGBomHBUUITEhJSkrLi8uFx8zODMsNygtLisBCgoKDg0OGhAQGiwkIBwsLCwsLCwsLCwsLCwsLCwsLCwsLCwsLCwsLCwsLCwsLCwsLCwsLCwsLCwsLCwsLCwsLP/AABEIAMEA7AMBEQACEQEDEQH/xAAbAAABBQEBAAAAAAAAAAAAAAAEAgMFBgcAAf/EAEEQAAEDAgMEBggFAgMJAAAAAAEAAgMEEQUhMQYSQVETImFxgZEHFCMyQmKhsVJywdHwQ4IzwuEVFiQ0U3OistL/xAAbAQABBQEBAAAAAAAAAAAAAAADAAECBAUGB//EAC0RAAICAgICAQMCBgMBAAAAAAABAgMEERIhBTFBEyJRBjIUYXGBobFCUpEj/9oADAMBAAIRAxEAPwAeF5usJmmTVDJZEiwc10WrC5rq7VIqyRYYdFZQIfRPgR6AmGOKQjgE4j0BIQoBMI4hIQ24JDg8rVFiI6pjUZE4ldxKDVUrEHgytTCxVYs/BzHXU0DYmQKLQkLp5bFDGZasHqtArdMtAJxLbTS3Cvp7K4dGVNDDqcR5ZIQkpb0MDV1WyFhfK9rGDVziAESEJTeooaUor2ZftL6U2tJjo2bx06aTJn9rNT4latHjHrlYyvOz8GcYtjU1Ud+eRzzwBNmt7m6BaddMYLUfQHbfsi5HpTJIHL0AkaGMivPpHReySo5FFEWWTDKhW6pFaxFro33CvRfRXaDwibI7FApCFWSEcGpxHrWJCFWSEephDT0he10CVU7WWL3NaCbDecGgk6AXQ5SSCQrnP9q2DzJ362LT3ohq+G6r2RJwZUsRgsVRkuy3GQA11kkxaHLqTIMScs0JoclMOqbKUHohJbLlhVVcLSqmmipJaJ2B6sIgFNKcR6XWSXYn0Unanb+GmvHDaWbQ5+yYe08Vp4vjrLe5dIqW5K+DJtpMbmrHb0zy7k3RjewBdHj4tdK+1dlPm5PsrEtwmshoNARvoRIbeUOSJIZQtEjSpRZeetHQodpX5qBFk7h81kWDBzRbsMluFfrkVZom4yjoFofCkIUEhHoKQwpOI6yYQl5sk3oftvSKPtXt5HT3jp92WbMF1/Zx/wD0ewKpbkJdG/47wk7Xzt6X+zLMVxSWpfvzvc93AnRv5RoFnTslJnYY+JVTHjBdGnbE7Qetwbjz7eEBsg4ubwd9LHuWjjW8lpnG+XwZUWcl+1kxVxqc4mRGRWMUhVKyGixGRXpTYoSQRSEiRESISF7yhJDJjtNLYqDQmWPCK2xVmmQCaLbR1C0YMAwqvxaKmiMsz2tYOJ4nkOZR6qp2S1FApWKKMi2t2+lq3GOG8dPmLA9eTtdyHYumw/FRp++fbM+y5y9FRe661166RXW2NOCZLokmBVcKhOOw0GAOFiqcoNBTwlDZJDZUBzUaiPgvPGdCgaN1ioDslaOTRPEHItmESq5UyrNFlpX5K2gIUwqQw4nEepCPQl7F/L5EVFQ2Npe9wa1ou5zjYAJm1FdkoVSm1Fdsyna/bl9QTDTksgzBeMpJf2as6/J30jtPGeEVaU7Vt/goshVN9+zpYxUekNFIZrfsMwXFH0szZ2Z7p6zb232H3m+SnXNweynmYscqp1s0/aTHHR0DqylYJQGCTdcSPZn3nZDUcuxbNWrOzzjIhKmbhJejGMU2+q5jqxg5Mbp4ko08WOiupyXyQztoqkm5kPkEJ40PwSVsvyG0m1srT7QNeO7dcovFT9Ela/ks2F47HMOqbO4tNgR+6qWUuIWNhJCe2arOLCKQfR11s7p4pojJoNrPSDDTMsD0k1so2HK/zO4Ba+LTKXbKdsvwUDG9ppq6QPndcC+4xtwxg7B+q6nDhGtdFGffsDikWtFr2iu46C2uU9gxYam0RZ49mSRNSI6ogQ5RDRkBOYqkoBUxstQ+JLZrtZFc3Xm50JFSssUzHTC6R6hsaSLRg781ZqkV5ottEMloRZVYcxTGH04jyyQl2DYhXMgjMsrg1jRck/pzTSkorbC00zun9OC2zH9rNq31r90XbTtJ3I/xfM/t7Fk25Dk9I7zxniIYseUu5FacboHH5Ntb1+BpwTD72NkJMYQU79ENb+70XDYDGN1zqOWxjluYg7QO+Jncf07VbxreL0c15vCVkfqJevZnm2+Aeo1bohfoXe0gJ/6ZPu3+U5eS3YtSj0cQ1pFbcFBrQkJCih9HodY3BII0IyISaTF2iRix2YC2+fEAlDlTFklJiJ8Ulfk57iOV7D6JlVFCcmxiN9tFahPXSBSQbC/itWiz+YCUQ6Jy2a57QCSDYJFZQGSC2PUwTFpaEMVDLhM0PFkdMxClEsxYMWIXAns2Gdt15Y2dIkRVVGkMDwvsVFomWTBZ+sApVvTAWIvVC7JalfaKjDgiER5oTob09gmLYnHTROmlNmt83HgAOJTTnGPsPRjzyLFVBezNf+IxqR8jt6Olga8sbw3rEgfM7IXPBUZcr47Orj9DxSUfc5PsowKpNJfadQvyvTOumW2O/W2S9ds5LFSMq3izZH7u5azmtI6rj3orpcY7M2ryldmS6I/HyQL2oJprrobKcixLXFpDmkhzSC0jUOGYKdPTA2xi46kXTH6RuMYb0jAPWqe7mgaiQNu5nc4Z94HJbOJf0ee+Twnj2OGvfaMXeOKvSWzKQ2gjnhUkOeJCFXTDCmlJCYRBIrlNmgUkSMT8ls0W9FeSConrSrnsDJB0MiOgMkEtKkQOITCA6mPkotBoMDc1Q0E2bBKxeSs6eLI2pYnQ+iKlFimY5LYNPZwUV0wc0aJhLri61KX0UprvolmI5CTS6XsbxHEGU8bpZXBrGC5J+w7UpSUFthqKJ2zUIrbZmkUM+O1JkdvR0URsOy+obfIvPHkqKTvl/I6uU6fEU8Fp2SNOo6BkMYijaGxtFg0cleUUlpHJW3Tsnzk+9mB4pSmGaSI/05Hs8Acvose77Z6R6diXK2mMo/KLPsBsqap4qJmn1aN3VHCZ4/yjnxR8ajb2zF835RVR+jB/d/o0vHcKFTTSQHLfbZp/C4ZtPmFoWQUo8TkMTKdN8bF8ezAq2B0b3RvBa9hLXtPBw1CxZR4vTPTqbYThzT2pApCYm9a7EEJmDaJ/YjE+gqdxxtHPusdfQPv1D5m3irFE+LMfzOKra017RW/SbgXqlYXNFoqnelZwDXg+0aO4kH+5b9UuSPP7FxeimlNJdjISUw4kpCOBTDaFBMLQ4wokWM0G077rRosYCcQ+J62KJ7ASQTHItCMgLQa2TJEBND7TkkQETR3CZk4sFdBdRJ8jW6ltivJZo6qBHTBQDJERVtse9OhMXhUln9iHPoi10aRhVUN3UK7RZtaKViJCtxaKnjMszw1g83Hk0cSrbmox2PTizumlUjKdodqDXTtMocKVjsoWOAcW8SToXfwKhO/lLb9HbYfif4al8f3v5/BrWzlRBJTsNNuiEABrW5buWhHArSr4cdxOLzYWxuas9/klSUTRUXT0/ko2NbD+s1/TE2p3tDpbHrl4y3RyuAM1UnjqU9nQYnmnj4rqj+7fRdKenbGwMYAGtFmtGgA4KzHSRgznKyTlNgOM43DSNvM9rSb7rNXu7mjMqM7ow9lnGxLsiWq47Rjm12KtrqkSQxOaSAy3vPmdfIkDQrMvkpyXE7vxeI8KlxtlvXf9ADHsAlo+i6YAGZheAPhsRdp7cx5odtLgkyxheRrzHLj/AMSIIQ9dFzexBH85JeiEop9Mu20VL/tTBulbnUU46TLM77BZ48W3+i2cO3Z515bF/h7dGKO/naFdkzL+RKiOIKQjgmEehMIW0p0xh6J9lYhPQOSJCCTitam0BJBcblq12bAtBUT1aTBtBkb1IC0PEJMjsS2JRH2avXxLyicTq62Rc7UItRZX8YqGxgbxsCbA8L9qSRYjXyA6avY033m21vvBNOMmM6ZLpEl/vs2EWjG+/wAmjxTQUoh6vG/Vf3EBX41LVP35nXIvutGTGD5QnnJs6bCxq6I6iMtKH86L+2ix7HbSOoZrm5p35TM1yHxtHMKxTd9NmX5bxscqvcf3L0bhBM17Q5pBa4AtcNCDnkthM86nFwep+xwhN2R0/ZSNsdtm05MFPuvnzDnHNkR8NT2KrdkRgtL2dB4vwsr/AP6WdR/2ZjU1T53lz3PfI8gXN3OJOgH7LN5SsemdnXTXjR1FaSNQ2H2OFKBUTi9S4dVpsRCOQ+bmVpUUcFs4zy/lpZEnXW/t/wBj3pFwU1VIS0XkgPSsHEjR7R4KeRXziB8Lmfw+Qt+pdMxM81kdnoel8CCEiLRb/RtXbsslMfdlaHgH8Tbg27wforeNPTOZ/UOPygp/gy/anCfU6uWn+FjyY/8Atuzb9CB4Laj2jiWtMhyoC2JKkI8TDnBIQoJhhYU4MYLp3q9TPTAyQdE5a9NgBoJY5X65g2gyN6sJgpIMiN04FoIaUxE1nEW6ry6yJ1MJJFfmeNFUaZajIgsfphLE5vG1xbPMJ49Ghjz70Z0cskddmjrsdjcoSLEJP4JCleq8kaVL0HtUNl1Pa0WbZHZSSufc7zKce9Laxd2M5nt4K1Rjub2zI8p5WvFjqPcja6OlZDG2JgsyMBrRrYAWC1Ypo8+sm7ZNv2POTsH2+jIfSRgnq9T07QejqLuyFwJR7w7zrbvWXl1altHdeCzVZT9Kb7gWHYHY/obVVQPbEeyiNvZA8T8x+iPj0a+5mZ5jzDv3TU/tXtl+VxnNaTIrGsagpRvTyMZf3WnN7u5ozKHKyMV2y5i4d2Q9VRb/AJmF4/NFJUPkp2uZE5xLWOtcE69w7FkWSTltHouDXZXSo2vckRblAtMO2dq+hq4pOHSBrvyu6p+/0Uq3qRn+Rq+rjOIr01UG5Uwzgf4sTmO/NE4WHk8eS6Ch7ieaWGbOTyRASUhxJCQ5yQj0JDCwkhhxhRoPsZokIH3WpRMrTQS0rTqkCaCI3q7B7INBsD0YDJBgKbQMBxPbOtl96cgco2tYPsuInjRNpTbIU49UXv00t/zXVZ48CaskvQXS7W1DPfIkbxDh1rcbEIFuJH4LdOXKMh7FYgJN5vuSAPaewqi48Xo6WmznBMDYmaLC2HUzs+XbwA5oMkX6ZuMd+zW9lNhoHNbLO8y3Ac1g6sRvz4uR6aIvtmFn+auT4QWjSaaNrGhrQA0CwaBYAdy0F0ujmpSc5cm+yA2u2wjoS1lg+VxBewfBFfNx7baBCsyFDpmn47xVmVykukvkslPMHtD2kFrgHNI4g6FFi+S2Zck4ScZLtCamkZJbfa1244PbvC9nDQjtScUxV2ShvT1sWSGi50HE6BO2kho7fWjPdq/SDu3horE5h05F2j8g496pXZKXR1HjfANpWZHr8Gb1U7pHF8jnOedXOJcT5rPlJy72dfRTCqPGC6B3BRC9/Iy8JtjMacbZ8s/JSj7BWpSg0W303MvS0r+PTO/8orn7Bb+K9o8tyVqWjHXIzRXQgqLHEphzrJbEcE4woFIQ40qSYwTTvsrtM9ApxDWOWnTYBaHmOWjXIG0HQPVtMDJBjH5JweiqyrkJo1ECuVSSCbEqDJFioX9NSD8dO7dP5HZj7LMyI6ls6LxdvJcWDWQTVfT7H4H2Q5FqmXXRrfopxrea6mec47OjvqWHUeFvqjY8vhmJ5vH1qcUXbaTaFtFAZCQZXZQxnV77fYalWrbVBGbg4Msu5QS6+WYrWVT5XullcXSOO85x4n9MlkzbnL8nodNMKocYLSNk9G/TeotE7SN02hv7zofhJHDitahvjpnAea+i8lup7/P9S1I5kPso/pQmmbC3ozaBxLZrZOv8IJ/CcxbuVTKclH7ToPAwqldqfb+DJ1lt/k730cQl66E38jb7DXRSrolOWopsHZkQqjym0kByVTBx8gStSPg8yS3w/wBGPP8AUeCnr6i/8YnfD8mnM5earXePvpSc4linymJfGX05ply9OfVpqOPiZJHeDY2j/MtXFgtbR51kyXNmNOCNJAUNlCZISmEckI5IRwSEOApIiOMcjQl2RaDon5XWnTMDJD4etKqegethEUiu1TciEooNZLkhyzK4Pi2OsK6S3GL0V+QLBsRYQM8KnNBENoTJkts1OGzdGfdmaYz36tVTKhuPRdwrfp2BE0ZaS06g2Kz0dXtSjs8icotE69pk9s1ippZ2zDMC4c29g4HhdQTcXsPbUr4cWSldiktdNvvu57so42Andb+FoH8JUJylMtYlFWHVtf3ZfNjdgbEVFaMxYspzmAeb7a9yuU42u2YHlvPct10evyaSMu5Xl10co/yzg5OLQFjNA2phfA7SRpF/wngfNRlBSTQfEudNqsT7RgdXTOikdG8EPY4tcORCw5pxk0enY16tqU18jMjrBWcPFlkz4R7K+fmww6vqyf8ARAMxLtfLgvRsPx1WNBRS7PKs/wArdlWtyb1+AGVlldkijFtdoewijM9RDC3WSWNncC4XPlcqvlKCqk5regkJPkmui1eniqD6uCEf0YHuI5OlcP0YFzGPBOHJFyTf7TK3tSsiOhhypv2TQhLY5yQjkhHBLYj0FIYcBToTCIH8Fapn2DlEKDloqzittg130GUsJdmcm/U/ss/N8s4x41s3vF+G+q+di6JiMWFhkOS5qd1s3tyO3pporgoqJWpWrtLYnlKYLIFSsiFTGXKtImmdG8tIcNWkOB5EZj7BCktonCWpJlqxUb25MNJWB3jYXWVJaZ1uJZzgR4US2ic2aomTy9HI4tuOqBbrHlfgoqO2PdkSpr5QXZtmyGDwU4vFG0O0Lz1nnxOfkrldcUcznZl1r3ZLot4P7qwtJGatlC9IG2HRXpKd3tTlLIM+jH4R832VXIyOK6Ok8L4h3f8A2tXRIejnHPWKbonm8tPZrrnrFh913boR4KeJZzj37Kvm8D+Gu2v2y9De3G3DaD2MQElU4b26fciadHPtx+VbWB46WS9y6Rzd9qh0l2Y9iOKS1MpmmdeR2pDWtGltB/Ml0EfGYq6UNkY+Vy648Y2NJDBeSLFPi+Npx5uVS0x8zymRk0RhbLaR4Vf1r5Mz5B5WqLCJlr9FGGdLiIkPu00ZkJOQ3j1Wfd3ksry1n08dL/sWsdbluRWttql1dXTVDR7Iv3InOyvEzqtIHba/isCeZXRWoo3MXw+Tf9/pECcOtrc/QLLnnub6NiHgowW32weSjA4KH1myMvHqPwMOpxyU1aVZ4iGnU3JEVhXlhMbMBRFYgEsOQ2WHkpckAlXKJychpiglvQuL/A/DGToPE5BJ3KPoNViTsZLUtKBmcz9Aql2XNrpnQYXi4V6k1tkjEFQbcu2dDXXFa+ApqgW1FFelavQLYnj8WCSBZ9iDIHeqcwiEhD38EkWbCpOmpDH8cDrt5lhuf3Hgs7Jjxl0bvi7utMFVc3AimkLSHNJDgQQRwI0Ki+uw0IqX2v0zetlMTE0LJR/UYCfzaO+qu1SWuzkcun6drjoZ2y21bA009O4OqCLOeM2wjv8AxdnBDuvSX2mn4rw08iX1J9RRljnEkkkknMk6k8ys2Tb7O3UIpaj0kS2zGPmhn6e12brmyMHxDUfWyu4MXLIUF6ZjedqhZiNy9x9FbrKt88r5pTeSRxe89p4dwGS9Nohwgox9I8qtbctsQCjMD87FXSfaIaW9tCgl0OJcE2hy+bPt9Rwaeq0mrXiOI8SwXa23m8+K479Q5W5KKfUTpf09h/WuhyW/l/0KO4fRck229s9PdSWugeVidMHOtAM7EWLM+6taAZGo6Zl2QGixS2AcBJYpbIOsS6NPyYN0r8CDCE/Ngv4eJ6yEJc2Sjjx36DIWIMnsv0VpB0IQWala0EtQ2W4oeCiFIaoZmvS74dHjkQGULLsRYiCyBZ9nsKhtBZJ9Eps7WiKcb3uSezf46fVByIbjstYlvCaJCvpzFI5nAHLtadFmnV1S5RGoymYet7ZZcL2kmhp/V4nBoLid8e+GnVo5c7jNR5tIJ/C13T5tegaKTtz48yq/ZsQ0ul0EBL0F20M1Z6tuZC3v05Up5W3/AMUcx+p7/p4iS+WBhegRPNJPYoFTBimlIYWEww7BA6R7Y2C75HNYwfM42H3ULbFCLb+B0i7+kqURmnoIz7OkhG8BxkcAAT4An+5eZeStdk/8np36YxeFMrH89f2KS4LNf+zq3v5GXhOiEkBztRIspXR6AJWqxFmXZEaIUwDiJsn2R0dZNsXE7dS2NxO3Utj8RxiiwkOgmIobLtbC2lDLcRwFIIBVTF6jbHaPG4MjJgsm6OizFgb1mWBojKrsIcU2t9C3rstbZvWacSazRdWT5hwP0WZbBwkdF4/JXHTAWlCZrRCoXIbRdqkGQvQpL5LsbVvtf3CDUgZceS0cLxV+U9r9pneS81RiRfJ7f4QzLMXd3Yu38f4yrB7XbZ5/5XzVnkIpNaSG1qr+hkN7PWqZA9KcYcaUtbehmXD0ZULZKw1D/wDCo43TOJ0Djk37OPgsXzN/06eP/Yt4dbsuSRD4pWuqJnzv1keXdzSeqPAWHgvOLJ8j2PEx1RjxgvgAeFAuvvsZcEgckDStUkV7EAytR4szrIg7giIpyiITkNHBIR7ZMS0dZIWj0JDoejKgw8GGRuQ2XIMdumC7G5W3C9Ya2jxlPRE1DFlZES3BkfKsW72WIjJVZk9niZiD8GxDoJLnNjhuyDmOfeh3Q5RD0XcJE1iFJu2kjzidm0jh2LNa0dRRepx2DxuQ2i9XM6orN3JuvE8loYOGrJcpejP8n5V0x4Q9v5OpJP5zXaYyjGPGHSOHunKT5Se2yQvdX+9JFT16ORG+xHoTkRSkJnoSl6Is0Ckb6jg19J8Rk8ehA+27/wC64b9QZalbxXr0dd+msL6mRyfpdlTsuVPShp4TEkDuCQwxI1SQGaBJmoiZSsQHI1FTKNiG7KQHRycY5MSPSkLR4kMhxhTMJEJichMtQkEByiH2cw5d69Z+Dxp+wGsjsqeRDosQZETNXP3x7LcQUqk/YQ5Mxzk67Qn+SZwTFuj9lLnC7x3P9FWtq32XKMlwfYdX0RjG+zrREXDhnbLiqbh2bteYnEhS6+fPNdDTFQh0cvdZKb3ILpXLVxZfJTmt9ktCbhaxVkOFEGPbKSInApxMNwjDnVU8dMy+9K8Mv+FvxO8ACfBByrVTU5v4HinJ8UXD0g1rZKoQx5RUkYhYBoDlvW8mjwXmGbZzm0/Z6r+nsX6GNya7l3/YrKpHQDbwokgd6cQy9ODYNI1STKtkQSRqLFlKyIO4IqKrWhKRHR6EwkcU6HZ4kMKBSY6Y/GUNosRY+HKOg3IVA64HcvV12eQyQ3WDJCtW0SgQtQ1YF8ey7BgjmrOlEKhJCG0SOCQ55dMMSmE4y6DqnrRHVhzt3Icq0/QWFriTcezzKtvSUT234xPNrdx4dxRq7nHpjTrb9EVU0ctO/dnY+M3+IdU9ztCtbHt2+irOL9B9McluVPkuynNS2FgI60Cf8xRCdv8AAwluthck5AAXJ8EnOMf3C0/SNA2Ew51FHPidTG5nRRblM2QFpe917usdBk0eJXN+czocOEJb/JreKwrL71Br2VV7y4lziS5xLnE6lxOZK4Vvl38nrlcFFJL46PEwU4hIQPIFFjjDgnRBjEgToDJAsjUVMp2IHe1ETKkojRCkCaPEhHJCOTjHJDC2FRYWLHg5R0E5HUD7iy9Sqe0eVzQTUsu3uSsXRCHsg6hqw70XIMEesyb0w6TG0FyQRQZ6GnkVHmiaqk/g96E8lF2RJrGsfweiA8lFWxJvEs/AZhr5Yn78Tix44g6940Ki7YBK/H2tmj4Ttu7cEdVDHM3Q5AA/2uuEH+NcX0akfCc49smKeswWUe0pjE46lkbwAezozb6K3X5mcfnRVn+nLv8Agv8AIazC8DdpLI3vfMPuFYXnrP8At/gqS/T2Sn+z/KHo6HAo9XF/5nVLx5AJp+eta/f/AIHj+nMp/wDD/KCG7V4dS/8AJ0oLuDhC2Lzc7rKhd5WU/wB0mzSx/wBM3t/dqK/9KvtJtTPXdV9mxA3ETMgTwLjqVm23uz2dP4/w9WG+Ue3+SFVc1tHJDnJCGpAmY4O8JDMYkCcC0DvCmivYgd7VNMqyiMuCIivJCLJwejkhHiQxycYUEw62LumJ7GqJ9ivSqpd6PMpppEuAXCw/0QcryNNC7ZaxPFZGS9xQFJh19c+zguSzPJysl16OpxfAcV940+hA4LMeQ2+maK8VXFdIZdSp/qsg8CK+DhThM7GSjhwXwKEIUXNhFjxXwKMKbmyboj+D1jEnMeNKTDIggtl6uIXGoNlyK6CYnH+FR2E0h9jrpbCJJIUkOjkhzrpCOSEKCQzESBIdA8gTCB3BODYw9qdMDJDL2qaZXlEYcERMryiNuClsC4iCnBs8SGOCQhQCRIUmHGKRhc7sGp/RdjnZ30V9vs4nxuA75/d6LJTtsLLjMi+VkuUn2ej42NGqCjFdHStVfbLagkCyNTpg5rYM9immVJxGy1S2D4nlk+xuJ4nGPWtSGSH41BlmASxDZaiwhhUQiH2FOEHAkOepCOSEckIUEhHOCQwPIExIHcEiDGXhOgTQ09qlsDJDDmoiZXlEbcxPsG4DTgporyiITkDkhaFAJhz1IccoYbDPv8Vazsj6s+RX8XifSjomYCs2ctvZ0cFpaFSKIUGeEgbQy5qkmAlEac1STBaEEJyDQkhSINHNCQ2h5iiw8R9hQ2WIjzCohUEMKcIh5pSHFJCPEhHoSEKCQj0pDDMgTDjDgkMxtzUkDaG+jTgZCXUxREAk0MSRWTkd7BZGqaK80NWUgTR1khtHoCQhVkw4UxNMt0eiRgQGX4ehUiYKDvSBsZcnQJiCpoExBUiLEFIGzwJDMdYohYD7FBliI6xRCoIYkEQ81JDi04jxIRwSELCQj1IYbkTDjDkhCCnIM9anQCYRwREUbAGrTkYkdMnQpAzkQrs9amHPQkI9TC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4" name="AutoShape 4" descr="data:image/jpeg;base64,/9j/4AAQSkZJRgABAQAAAQABAAD/2wCEAAkGBxQQEBUPEBQQFQ8QEBAQDw8QEA8PDw8PFBQWFhUUFRUYHCggGBomHBUUITEhJSkrLi8uFx8zODMsNygtLisBCgoKDg0OGhAQGiwkIBwsLCwsLCwsLCwsLCwsLCwsLCwsLCwsLCwsLCwsLCwsLCwsLCwsLCwsLCwsLCwsLCwsLP/AABEIAMEA7AMBEQACEQEDEQH/xAAbAAABBQEBAAAAAAAAAAAAAAAEAgMFBgcAAf/EAEEQAAEDAgMEBggFAgMJAAAAAAEAAgMEEQUhMQYSQVETImFxgZEHFCMyQmKhsVJywdHwQ4IzwuEVFiQ0U3OistL/xAAbAQABBQEBAAAAAAAAAAAAAAADAAECBAUGB//EAC0RAAICAgICAQMCBgMBAAAAAAABAgMEERIhBTFBEyJRBjIUYXGBobFCUpEj/9oADAMBAAIRAxEAPwAeF5usJmmTVDJZEiwc10WrC5rq7VIqyRYYdFZQIfRPgR6AmGOKQjgE4j0BIQoBMI4hIQ24JDg8rVFiI6pjUZE4ldxKDVUrEHgytTCxVYs/BzHXU0DYmQKLQkLp5bFDGZasHqtArdMtAJxLbTS3Cvp7K4dGVNDDqcR5ZIQkpb0MDV1WyFhfK9rGDVziAESEJTeooaUor2ZftL6U2tJjo2bx06aTJn9rNT4latHjHrlYyvOz8GcYtjU1Ud+eRzzwBNmt7m6BaddMYLUfQHbfsi5HpTJIHL0AkaGMivPpHReySo5FFEWWTDKhW6pFaxFro33CvRfRXaDwibI7FApCFWSEcGpxHrWJCFWSEephDT0he10CVU7WWL3NaCbDecGgk6AXQ5SSCQrnP9q2DzJ362LT3ohq+G6r2RJwZUsRgsVRkuy3GQA11kkxaHLqTIMScs0JoclMOqbKUHohJbLlhVVcLSqmmipJaJ2B6sIgFNKcR6XWSXYn0Unanb+GmvHDaWbQ5+yYe08Vp4vjrLe5dIqW5K+DJtpMbmrHb0zy7k3RjewBdHj4tdK+1dlPm5PsrEtwmshoNARvoRIbeUOSJIZQtEjSpRZeetHQodpX5qBFk7h81kWDBzRbsMluFfrkVZom4yjoFofCkIUEhHoKQwpOI6yYQl5sk3oftvSKPtXt5HT3jp92WbMF1/Zx/wD0ewKpbkJdG/47wk7Xzt6X+zLMVxSWpfvzvc93AnRv5RoFnTslJnYY+JVTHjBdGnbE7Qetwbjz7eEBsg4ubwd9LHuWjjW8lpnG+XwZUWcl+1kxVxqc4mRGRWMUhVKyGixGRXpTYoSQRSEiRESISF7yhJDJjtNLYqDQmWPCK2xVmmQCaLbR1C0YMAwqvxaKmiMsz2tYOJ4nkOZR6qp2S1FApWKKMi2t2+lq3GOG8dPmLA9eTtdyHYumw/FRp++fbM+y5y9FRe661166RXW2NOCZLokmBVcKhOOw0GAOFiqcoNBTwlDZJDZUBzUaiPgvPGdCgaN1ioDslaOTRPEHItmESq5UyrNFlpX5K2gIUwqQw4nEepCPQl7F/L5EVFQ2Npe9wa1ou5zjYAJm1FdkoVSm1Fdsyna/bl9QTDTksgzBeMpJf2as6/J30jtPGeEVaU7Vt/goshVN9+zpYxUekNFIZrfsMwXFH0szZ2Z7p6zb232H3m+SnXNweynmYscqp1s0/aTHHR0DqylYJQGCTdcSPZn3nZDUcuxbNWrOzzjIhKmbhJejGMU2+q5jqxg5Mbp4ko08WOiupyXyQztoqkm5kPkEJ40PwSVsvyG0m1srT7QNeO7dcovFT9Ela/ks2F47HMOqbO4tNgR+6qWUuIWNhJCe2arOLCKQfR11s7p4pojJoNrPSDDTMsD0k1so2HK/zO4Ba+LTKXbKdsvwUDG9ppq6QPndcC+4xtwxg7B+q6nDhGtdFGffsDikWtFr2iu46C2uU9gxYam0RZ49mSRNSI6ogQ5RDRkBOYqkoBUxstQ+JLZrtZFc3Xm50JFSssUzHTC6R6hsaSLRg781ZqkV5ottEMloRZVYcxTGH04jyyQl2DYhXMgjMsrg1jRck/pzTSkorbC00zun9OC2zH9rNq31r90XbTtJ3I/xfM/t7Fk25Dk9I7zxniIYseUu5FacboHH5Ntb1+BpwTD72NkJMYQU79ENb+70XDYDGN1zqOWxjluYg7QO+Jncf07VbxreL0c15vCVkfqJevZnm2+Aeo1bohfoXe0gJ/6ZPu3+U5eS3YtSj0cQ1pFbcFBrQkJCih9HodY3BII0IyISaTF2iRix2YC2+fEAlDlTFklJiJ8Ulfk57iOV7D6JlVFCcmxiN9tFahPXSBSQbC/itWiz+YCUQ6Jy2a57QCSDYJFZQGSC2PUwTFpaEMVDLhM0PFkdMxClEsxYMWIXAns2Gdt15Y2dIkRVVGkMDwvsVFomWTBZ+sApVvTAWIvVC7JalfaKjDgiER5oTob09gmLYnHTROmlNmt83HgAOJTTnGPsPRjzyLFVBezNf+IxqR8jt6Olga8sbw3rEgfM7IXPBUZcr47Orj9DxSUfc5PsowKpNJfadQvyvTOumW2O/W2S9ds5LFSMq3izZH7u5azmtI6rj3orpcY7M2ryldmS6I/HyQL2oJprrobKcixLXFpDmkhzSC0jUOGYKdPTA2xi46kXTH6RuMYb0jAPWqe7mgaiQNu5nc4Z94HJbOJf0ee+Twnj2OGvfaMXeOKvSWzKQ2gjnhUkOeJCFXTDCmlJCYRBIrlNmgUkSMT8ls0W9FeSConrSrnsDJB0MiOgMkEtKkQOITCA6mPkotBoMDc1Q0E2bBKxeSs6eLI2pYnQ+iKlFimY5LYNPZwUV0wc0aJhLri61KX0UprvolmI5CTS6XsbxHEGU8bpZXBrGC5J+w7UpSUFthqKJ2zUIrbZmkUM+O1JkdvR0URsOy+obfIvPHkqKTvl/I6uU6fEU8Fp2SNOo6BkMYijaGxtFg0cleUUlpHJW3Tsnzk+9mB4pSmGaSI/05Hs8Acvose77Z6R6diXK2mMo/KLPsBsqap4qJmn1aN3VHCZ4/yjnxR8ajb2zF835RVR+jB/d/o0vHcKFTTSQHLfbZp/C4ZtPmFoWQUo8TkMTKdN8bF8ezAq2B0b3RvBa9hLXtPBw1CxZR4vTPTqbYThzT2pApCYm9a7EEJmDaJ/YjE+gqdxxtHPusdfQPv1D5m3irFE+LMfzOKra017RW/SbgXqlYXNFoqnelZwDXg+0aO4kH+5b9UuSPP7FxeimlNJdjISUw4kpCOBTDaFBMLQ4wokWM0G077rRosYCcQ+J62KJ7ASQTHItCMgLQa2TJEBND7TkkQETR3CZk4sFdBdRJ8jW6ltivJZo6qBHTBQDJERVtse9OhMXhUln9iHPoi10aRhVUN3UK7RZtaKViJCtxaKnjMszw1g83Hk0cSrbmox2PTizumlUjKdodqDXTtMocKVjsoWOAcW8SToXfwKhO/lLb9HbYfif4al8f3v5/BrWzlRBJTsNNuiEABrW5buWhHArSr4cdxOLzYWxuas9/klSUTRUXT0/ko2NbD+s1/TE2p3tDpbHrl4y3RyuAM1UnjqU9nQYnmnj4rqj+7fRdKenbGwMYAGtFmtGgA4KzHSRgznKyTlNgOM43DSNvM9rSb7rNXu7mjMqM7ow9lnGxLsiWq47Rjm12KtrqkSQxOaSAy3vPmdfIkDQrMvkpyXE7vxeI8KlxtlvXf9ADHsAlo+i6YAGZheAPhsRdp7cx5odtLgkyxheRrzHLj/AMSIIQ9dFzexBH85JeiEop9Mu20VL/tTBulbnUU46TLM77BZ48W3+i2cO3Z515bF/h7dGKO/naFdkzL+RKiOIKQjgmEehMIW0p0xh6J9lYhPQOSJCCTitam0BJBcblq12bAtBUT1aTBtBkb1IC0PEJMjsS2JRH2avXxLyicTq62Rc7UItRZX8YqGxgbxsCbA8L9qSRYjXyA6avY033m21vvBNOMmM6ZLpEl/vs2EWjG+/wAmjxTQUoh6vG/Vf3EBX41LVP35nXIvutGTGD5QnnJs6bCxq6I6iMtKH86L+2ix7HbSOoZrm5p35TM1yHxtHMKxTd9NmX5bxscqvcf3L0bhBM17Q5pBa4AtcNCDnkthM86nFwep+xwhN2R0/ZSNsdtm05MFPuvnzDnHNkR8NT2KrdkRgtL2dB4vwsr/AP6WdR/2ZjU1T53lz3PfI8gXN3OJOgH7LN5SsemdnXTXjR1FaSNQ2H2OFKBUTi9S4dVpsRCOQ+bmVpUUcFs4zy/lpZEnXW/t/wBj3pFwU1VIS0XkgPSsHEjR7R4KeRXziB8Lmfw+Qt+pdMxM81kdnoel8CCEiLRb/RtXbsslMfdlaHgH8Tbg27wforeNPTOZ/UOPygp/gy/anCfU6uWn+FjyY/8Atuzb9CB4Laj2jiWtMhyoC2JKkI8TDnBIQoJhhYU4MYLp3q9TPTAyQdE5a9NgBoJY5X65g2gyN6sJgpIMiN04FoIaUxE1nEW6ry6yJ1MJJFfmeNFUaZajIgsfphLE5vG1xbPMJ49Ghjz70Z0cskddmjrsdjcoSLEJP4JCleq8kaVL0HtUNl1Pa0WbZHZSSufc7zKce9Laxd2M5nt4K1Rjub2zI8p5WvFjqPcja6OlZDG2JgsyMBrRrYAWC1Ypo8+sm7ZNv2POTsH2+jIfSRgnq9T07QejqLuyFwJR7w7zrbvWXl1altHdeCzVZT9Kb7gWHYHY/obVVQPbEeyiNvZA8T8x+iPj0a+5mZ5jzDv3TU/tXtl+VxnNaTIrGsagpRvTyMZf3WnN7u5ozKHKyMV2y5i4d2Q9VRb/AJmF4/NFJUPkp2uZE5xLWOtcE69w7FkWSTltHouDXZXSo2vckRblAtMO2dq+hq4pOHSBrvyu6p+/0Uq3qRn+Rq+rjOIr01UG5Uwzgf4sTmO/NE4WHk8eS6Ch7ieaWGbOTyRASUhxJCQ5yQj0JDCwkhhxhRoPsZokIH3WpRMrTQS0rTqkCaCI3q7B7INBsD0YDJBgKbQMBxPbOtl96cgco2tYPsuInjRNpTbIU49UXv00t/zXVZ48CaskvQXS7W1DPfIkbxDh1rcbEIFuJH4LdOXKMh7FYgJN5vuSAPaewqi48Xo6WmznBMDYmaLC2HUzs+XbwA5oMkX6ZuMd+zW9lNhoHNbLO8y3Ac1g6sRvz4uR6aIvtmFn+auT4QWjSaaNrGhrQA0CwaBYAdy0F0ujmpSc5cm+yA2u2wjoS1lg+VxBewfBFfNx7baBCsyFDpmn47xVmVykukvkslPMHtD2kFrgHNI4g6FFi+S2Zck4ScZLtCamkZJbfa1244PbvC9nDQjtScUxV2ShvT1sWSGi50HE6BO2kho7fWjPdq/SDu3horE5h05F2j8g496pXZKXR1HjfANpWZHr8Gb1U7pHF8jnOedXOJcT5rPlJy72dfRTCqPGC6B3BRC9/Iy8JtjMacbZ8s/JSj7BWpSg0W303MvS0r+PTO/8orn7Bb+K9o8tyVqWjHXIzRXQgqLHEphzrJbEcE4woFIQ40qSYwTTvsrtM9ApxDWOWnTYBaHmOWjXIG0HQPVtMDJBjH5JweiqyrkJo1ECuVSSCbEqDJFioX9NSD8dO7dP5HZj7LMyI6ls6LxdvJcWDWQTVfT7H4H2Q5FqmXXRrfopxrea6mec47OjvqWHUeFvqjY8vhmJ5vH1qcUXbaTaFtFAZCQZXZQxnV77fYalWrbVBGbg4Msu5QS6+WYrWVT5XullcXSOO85x4n9MlkzbnL8nodNMKocYLSNk9G/TeotE7SN02hv7zofhJHDitahvjpnAea+i8lup7/P9S1I5kPso/pQmmbC3ozaBxLZrZOv8IJ/CcxbuVTKclH7ToPAwqldqfb+DJ1lt/k730cQl66E38jb7DXRSrolOWopsHZkQqjym0kByVTBx8gStSPg8yS3w/wBGPP8AUeCnr6i/8YnfD8mnM5earXePvpSc4linymJfGX05ply9OfVpqOPiZJHeDY2j/MtXFgtbR51kyXNmNOCNJAUNlCZISmEckI5IRwSEOApIiOMcjQl2RaDon5XWnTMDJD4etKqegethEUiu1TciEooNZLkhyzK4Pi2OsK6S3GL0V+QLBsRYQM8KnNBENoTJkts1OGzdGfdmaYz36tVTKhuPRdwrfp2BE0ZaS06g2Kz0dXtSjs8icotE69pk9s1ippZ2zDMC4c29g4HhdQTcXsPbUr4cWSldiktdNvvu57so42Andb+FoH8JUJylMtYlFWHVtf3ZfNjdgbEVFaMxYspzmAeb7a9yuU42u2YHlvPct10evyaSMu5Xl10co/yzg5OLQFjNA2phfA7SRpF/wngfNRlBSTQfEudNqsT7RgdXTOikdG8EPY4tcORCw5pxk0enY16tqU18jMjrBWcPFlkz4R7K+fmww6vqyf8ARAMxLtfLgvRsPx1WNBRS7PKs/wArdlWtyb1+AGVlldkijFtdoewijM9RDC3WSWNncC4XPlcqvlKCqk5regkJPkmui1eniqD6uCEf0YHuI5OlcP0YFzGPBOHJFyTf7TK3tSsiOhhypv2TQhLY5yQjkhHBLYj0FIYcBToTCIH8Fapn2DlEKDloqzittg130GUsJdmcm/U/ss/N8s4x41s3vF+G+q+di6JiMWFhkOS5qd1s3tyO3pporgoqJWpWrtLYnlKYLIFSsiFTGXKtImmdG8tIcNWkOB5EZj7BCktonCWpJlqxUb25MNJWB3jYXWVJaZ1uJZzgR4US2ic2aomTy9HI4tuOqBbrHlfgoqO2PdkSpr5QXZtmyGDwU4vFG0O0Lz1nnxOfkrldcUcznZl1r3ZLot4P7qwtJGatlC9IG2HRXpKd3tTlLIM+jH4R832VXIyOK6Ok8L4h3f8A2tXRIejnHPWKbonm8tPZrrnrFh913boR4KeJZzj37Kvm8D+Gu2v2y9De3G3DaD2MQElU4b26fciadHPtx+VbWB46WS9y6Rzd9qh0l2Y9iOKS1MpmmdeR2pDWtGltB/Ml0EfGYq6UNkY+Vy648Y2NJDBeSLFPi+Npx5uVS0x8zymRk0RhbLaR4Vf1r5Mz5B5WqLCJlr9FGGdLiIkPu00ZkJOQ3j1Wfd3ksry1n08dL/sWsdbluRWttql1dXTVDR7Iv3InOyvEzqtIHba/isCeZXRWoo3MXw+Tf9/pECcOtrc/QLLnnub6NiHgowW32weSjA4KH1myMvHqPwMOpxyU1aVZ4iGnU3JEVhXlhMbMBRFYgEsOQ2WHkpckAlXKJychpiglvQuL/A/DGToPE5BJ3KPoNViTsZLUtKBmcz9Aql2XNrpnQYXi4V6k1tkjEFQbcu2dDXXFa+ApqgW1FFelavQLYnj8WCSBZ9iDIHeqcwiEhD38EkWbCpOmpDH8cDrt5lhuf3Hgs7Jjxl0bvi7utMFVc3AimkLSHNJDgQQRwI0Ki+uw0IqX2v0zetlMTE0LJR/UYCfzaO+qu1SWuzkcun6drjoZ2y21bA009O4OqCLOeM2wjv8AxdnBDuvSX2mn4rw08iX1J9RRljnEkkkknMk6k8ys2Tb7O3UIpaj0kS2zGPmhn6e12brmyMHxDUfWyu4MXLIUF6ZjedqhZiNy9x9FbrKt88r5pTeSRxe89p4dwGS9Nohwgox9I8qtbctsQCjMD87FXSfaIaW9tCgl0OJcE2hy+bPt9Rwaeq0mrXiOI8SwXa23m8+K479Q5W5KKfUTpf09h/WuhyW/l/0KO4fRck229s9PdSWugeVidMHOtAM7EWLM+6taAZGo6Zl2QGixS2AcBJYpbIOsS6NPyYN0r8CDCE/Ngv4eJ6yEJc2Sjjx36DIWIMnsv0VpB0IQWala0EtQ2W4oeCiFIaoZmvS74dHjkQGULLsRYiCyBZ9nsKhtBZJ9Eps7WiKcb3uSezf46fVByIbjstYlvCaJCvpzFI5nAHLtadFmnV1S5RGoymYet7ZZcL2kmhp/V4nBoLid8e+GnVo5c7jNR5tIJ/C13T5tegaKTtz48yq/ZsQ0ul0EBL0F20M1Z6tuZC3v05Up5W3/AMUcx+p7/p4iS+WBhegRPNJPYoFTBimlIYWEww7BA6R7Y2C75HNYwfM42H3ULbFCLb+B0i7+kqURmnoIz7OkhG8BxkcAAT4An+5eZeStdk/8np36YxeFMrH89f2KS4LNf+zq3v5GXhOiEkBztRIspXR6AJWqxFmXZEaIUwDiJsn2R0dZNsXE7dS2NxO3Utj8RxiiwkOgmIobLtbC2lDLcRwFIIBVTF6jbHaPG4MjJgsm6OizFgb1mWBojKrsIcU2t9C3rstbZvWacSazRdWT5hwP0WZbBwkdF4/JXHTAWlCZrRCoXIbRdqkGQvQpL5LsbVvtf3CDUgZceS0cLxV+U9r9pneS81RiRfJ7f4QzLMXd3Yu38f4yrB7XbZ5/5XzVnkIpNaSG1qr+hkN7PWqZA9KcYcaUtbehmXD0ZULZKw1D/wDCo43TOJ0Djk37OPgsXzN/06eP/Yt4dbsuSRD4pWuqJnzv1keXdzSeqPAWHgvOLJ8j2PEx1RjxgvgAeFAuvvsZcEgckDStUkV7EAytR4szrIg7giIpyiITkNHBIR7ZMS0dZIWj0JDoejKgw8GGRuQ2XIMdumC7G5W3C9Ya2jxlPRE1DFlZES3BkfKsW72WIjJVZk9niZiD8GxDoJLnNjhuyDmOfeh3Q5RD0XcJE1iFJu2kjzidm0jh2LNa0dRRepx2DxuQ2i9XM6orN3JuvE8loYOGrJcpejP8n5V0x4Q9v5OpJP5zXaYyjGPGHSOHunKT5Se2yQvdX+9JFT16ORG+xHoTkRSkJnoSl6Is0Ckb6jg19J8Rk8ehA+27/wC64b9QZalbxXr0dd+msL6mRyfpdlTsuVPShp4TEkDuCQwxI1SQGaBJmoiZSsQHI1FTKNiG7KQHRycY5MSPSkLR4kMhxhTMJEJichMtQkEByiH2cw5d69Z+Dxp+wGsjsqeRDosQZETNXP3x7LcQUqk/YQ5Mxzk67Qn+SZwTFuj9lLnC7x3P9FWtq32XKMlwfYdX0RjG+zrREXDhnbLiqbh2bteYnEhS6+fPNdDTFQh0cvdZKb3ILpXLVxZfJTmt9ktCbhaxVkOFEGPbKSInApxMNwjDnVU8dMy+9K8Mv+FvxO8ACfBByrVTU5v4HinJ8UXD0g1rZKoQx5RUkYhYBoDlvW8mjwXmGbZzm0/Z6r+nsX6GNya7l3/YrKpHQDbwokgd6cQy9ODYNI1STKtkQSRqLFlKyIO4IqKrWhKRHR6EwkcU6HZ4kMKBSY6Y/GUNosRY+HKOg3IVA64HcvV12eQyQ3WDJCtW0SgQtQ1YF8ey7BgjmrOlEKhJCG0SOCQ55dMMSmE4y6DqnrRHVhzt3Icq0/QWFriTcezzKtvSUT234xPNrdx4dxRq7nHpjTrb9EVU0ctO/dnY+M3+IdU9ztCtbHt2+irOL9B9McluVPkuynNS2FgI60Cf8xRCdv8AAwluthck5AAXJ8EnOMf3C0/SNA2Ew51FHPidTG5nRRblM2QFpe917usdBk0eJXN+czocOEJb/JreKwrL71Br2VV7y4lziS5xLnE6lxOZK4Vvl38nrlcFFJL46PEwU4hIQPIFFjjDgnRBjEgToDJAsjUVMp2IHe1ETKkojRCkCaPEhHJCOTjHJDC2FRYWLHg5R0E5HUD7iy9Sqe0eVzQTUsu3uSsXRCHsg6hqw70XIMEesyb0w6TG0FyQRQZ6GnkVHmiaqk/g96E8lF2RJrGsfweiA8lFWxJvEs/AZhr5Yn78Tix44g6940Ki7YBK/H2tmj4Ttu7cEdVDHM3Q5AA/2uuEH+NcX0akfCc49smKeswWUe0pjE46lkbwAezozb6K3X5mcfnRVn+nLv8Agv8AIazC8DdpLI3vfMPuFYXnrP8At/gqS/T2Sn+z/KHo6HAo9XF/5nVLx5AJp+eta/f/AIHj+nMp/wDD/KCG7V4dS/8AJ0oLuDhC2Lzc7rKhd5WU/wB0mzSx/wBM3t/dqK/9KvtJtTPXdV9mxA3ETMgTwLjqVm23uz2dP4/w9WG+Ue3+SFVc1tHJDnJCGpAmY4O8JDMYkCcC0DvCmivYgd7VNMqyiMuCIivJCLJwejkhHiQxycYUEw62LumJ7GqJ9ivSqpd6PMpppEuAXCw/0QcryNNC7ZaxPFZGS9xQFJh19c+zguSzPJysl16OpxfAcV940+hA4LMeQ2+maK8VXFdIZdSp/qsg8CK+DhThM7GSjhwXwKEIUXNhFjxXwKMKbmyboj+D1jEnMeNKTDIggtl6uIXGoNlyK6CYnH+FR2E0h9jrpbCJJIUkOjkhzrpCOSEKCQzESBIdA8gTCB3BODYw9qdMDJDL2qaZXlEYcERMryiNuClsC4iCnBs8SGOCQhQCRIUmHGKRhc7sGp/RdjnZ30V9vs4nxuA75/d6LJTtsLLjMi+VkuUn2ej42NGqCjFdHStVfbLagkCyNTpg5rYM9immVJxGy1S2D4nlk+xuJ4nGPWtSGSH41BlmASxDZaiwhhUQiH2FOEHAkOepCOSEckIUEhHOCQwPIExIHcEiDGXhOgTQ09qlsDJDDmoiZXlEbcxPsG4DTgporyiITkDkhaFAJhz1IccoYbDPv8Vazsj6s+RX8XifSjomYCs2ctvZ0cFpaFSKIUGeEgbQy5qkmAlEac1STBaEEJyDQkhSINHNCQ2h5iiw8R9hQ2WIjzCohUEMKcIh5pSHFJCPEhHoSEKCQj0pDDMgTDjDgkMxtzUkDaG+jTgZCXUxREAk0MSRWTkd7BZGqaK80NWUgTR1khtHoCQhVkw4UxNMt0eiRgQGX4ehUiYKDvSBsZcnQJiCpoExBUiLEFIGzwJDMdYohYD7FBliI6xRCoIYkEQ81JDi04jxIRwSELCQj1IYbkTDjDkhCCnIM9anQCYRwREUbAGrTkYkdMnQpAzkQrs9amHPQkI9TCP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502769"/>
            <a:ext cx="2699792" cy="220788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BlokTextu 2"/>
          <p:cNvSpPr txBox="1"/>
          <p:nvPr/>
        </p:nvSpPr>
        <p:spPr>
          <a:xfrm>
            <a:off x="2555776" y="5140990"/>
            <a:ext cx="36724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b="1" dirty="0" err="1" smtClean="0">
                <a:solidFill>
                  <a:srgbClr val="003CB4"/>
                </a:solidFill>
                <a:hlinkClick r:id="rId6"/>
              </a:rPr>
              <a:t>www.sosdk.sk</a:t>
            </a:r>
            <a:r>
              <a:rPr lang="sk-SK" sz="2400" b="1" dirty="0" smtClean="0">
                <a:solidFill>
                  <a:srgbClr val="003CB4"/>
                </a:solidFill>
              </a:rPr>
              <a:t>  </a:t>
            </a:r>
          </a:p>
          <a:p>
            <a:pPr algn="ctr"/>
            <a:endParaRPr lang="sk-SK" sz="1200" b="1" dirty="0">
              <a:solidFill>
                <a:srgbClr val="003CB4"/>
              </a:solidFill>
            </a:endParaRPr>
          </a:p>
          <a:p>
            <a:pPr algn="ctr"/>
            <a:r>
              <a:rPr lang="sk-SK" sz="2400" b="1" dirty="0" err="1" smtClean="0">
                <a:solidFill>
                  <a:srgbClr val="003CB4"/>
                </a:solidFill>
                <a:hlinkClick r:id="rId7"/>
              </a:rPr>
              <a:t>skola@zssdk.edu.sk</a:t>
            </a:r>
            <a:r>
              <a:rPr lang="sk-SK" sz="2400" b="1" dirty="0" smtClean="0">
                <a:solidFill>
                  <a:srgbClr val="003CB4"/>
                </a:solidFill>
              </a:rPr>
              <a:t>  </a:t>
            </a:r>
          </a:p>
          <a:p>
            <a:pPr algn="ctr"/>
            <a:endParaRPr lang="sk-SK" sz="1200" b="1" dirty="0">
              <a:solidFill>
                <a:srgbClr val="003CB4"/>
              </a:solidFill>
            </a:endParaRPr>
          </a:p>
          <a:p>
            <a:pPr algn="ctr"/>
            <a:r>
              <a:rPr lang="sk-SK" sz="2400" b="1" dirty="0" smtClean="0">
                <a:solidFill>
                  <a:srgbClr val="003CB4"/>
                </a:solidFill>
              </a:rPr>
              <a:t>+421 43 586 3164</a:t>
            </a:r>
            <a:endParaRPr lang="sk-SK" sz="2400" b="1" dirty="0">
              <a:solidFill>
                <a:srgbClr val="003CB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644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574675" y="188641"/>
            <a:ext cx="8001000" cy="864096"/>
          </a:xfrm>
        </p:spPr>
        <p:txBody>
          <a:bodyPr/>
          <a:lstStyle/>
          <a:p>
            <a:pPr algn="ctr"/>
            <a:r>
              <a:rPr lang="sk-SK" sz="4400" b="1" i="1" u="sng" kern="1200" cap="all" dirty="0">
                <a:solidFill>
                  <a:srgbClr val="FF0000"/>
                </a:solidFill>
              </a:rPr>
              <a:t>MOTTO</a:t>
            </a:r>
            <a:r>
              <a:rPr lang="sk-SK" sz="4000" b="1" i="1" u="sng" kern="1200" cap="all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idx="1"/>
          </p:nvPr>
        </p:nvSpPr>
        <p:spPr>
          <a:xfrm>
            <a:off x="188979" y="1772816"/>
            <a:ext cx="8928992" cy="4608512"/>
          </a:xfrm>
        </p:spPr>
        <p:txBody>
          <a:bodyPr/>
          <a:lstStyle/>
          <a:p>
            <a:pPr marL="0" indent="0" algn="ctr">
              <a:buNone/>
            </a:pPr>
            <a:r>
              <a:rPr lang="sk-SK" b="1" dirty="0">
                <a:latin typeface="Arial Black" pitchFamily="34" charset="0"/>
                <a:cs typeface="Arial" pitchFamily="34" charset="0"/>
              </a:rPr>
              <a:t>chceme byť škola, kde:</a:t>
            </a:r>
          </a:p>
          <a:p>
            <a:endParaRPr lang="sk-SK" sz="1600" b="1" dirty="0" smtClean="0">
              <a:latin typeface="Arial Black" pitchFamily="34" charset="0"/>
              <a:cs typeface="Arial" pitchFamily="34" charset="0"/>
            </a:endParaRPr>
          </a:p>
          <a:p>
            <a:pPr>
              <a:buClr>
                <a:srgbClr val="D600D6"/>
              </a:buClr>
              <a:buFont typeface="Wingdings" panose="05000000000000000000" pitchFamily="2" charset="2"/>
              <a:buChar char="ü"/>
            </a:pPr>
            <a:r>
              <a:rPr lang="sk-SK" b="1" dirty="0" smtClean="0">
                <a:latin typeface="Arial Black" pitchFamily="34" charset="0"/>
                <a:cs typeface="Arial" pitchFamily="34" charset="0"/>
              </a:rPr>
              <a:t>žiak </a:t>
            </a:r>
            <a:r>
              <a:rPr lang="sk-SK" b="1" dirty="0">
                <a:latin typeface="Arial Black" pitchFamily="34" charset="0"/>
                <a:cs typeface="Arial" pitchFamily="34" charset="0"/>
              </a:rPr>
              <a:t>bude cítiť, že všetko, čo </a:t>
            </a:r>
            <a:r>
              <a:rPr lang="sk-SK" b="1" dirty="0" smtClean="0">
                <a:latin typeface="Arial Black" pitchFamily="34" charset="0"/>
                <a:cs typeface="Arial" pitchFamily="34" charset="0"/>
              </a:rPr>
              <a:t>mu škola umožňuje </a:t>
            </a:r>
            <a:r>
              <a:rPr lang="sk-SK" b="1" u="sng" dirty="0">
                <a:solidFill>
                  <a:srgbClr val="D600D6"/>
                </a:solidFill>
                <a:latin typeface="Arial Black" pitchFamily="34" charset="0"/>
                <a:cs typeface="Arial" pitchFamily="34" charset="0"/>
              </a:rPr>
              <a:t>má, alebo snáď bude mať zmysel</a:t>
            </a:r>
          </a:p>
          <a:p>
            <a:pPr marL="0" indent="0">
              <a:buClr>
                <a:srgbClr val="D600D6"/>
              </a:buClr>
              <a:buNone/>
            </a:pPr>
            <a:r>
              <a:rPr lang="sk-SK" b="1" dirty="0">
                <a:latin typeface="Arial Black" pitchFamily="34" charset="0"/>
                <a:cs typeface="Arial" pitchFamily="34" charset="0"/>
              </a:rPr>
              <a:t> </a:t>
            </a:r>
          </a:p>
          <a:p>
            <a:pPr>
              <a:buClr>
                <a:srgbClr val="D600D6"/>
              </a:buClr>
              <a:buFont typeface="Wingdings" panose="05000000000000000000" pitchFamily="2" charset="2"/>
              <a:buChar char="ü"/>
            </a:pPr>
            <a:r>
              <a:rPr lang="sk-SK" b="1" dirty="0">
                <a:latin typeface="Arial Black" pitchFamily="34" charset="0"/>
                <a:cs typeface="Arial" pitchFamily="34" charset="0"/>
              </a:rPr>
              <a:t>absolvent školy prizná, že všetko, čo </a:t>
            </a:r>
            <a:r>
              <a:rPr lang="sk-SK" b="1" dirty="0" smtClean="0">
                <a:latin typeface="Arial Black" pitchFamily="34" charset="0"/>
                <a:cs typeface="Arial" pitchFamily="34" charset="0"/>
              </a:rPr>
              <a:t>mu škola umožnila, </a:t>
            </a:r>
            <a:r>
              <a:rPr lang="sk-SK" b="1" u="sng" dirty="0">
                <a:solidFill>
                  <a:srgbClr val="D600D6"/>
                </a:solidFill>
                <a:latin typeface="Arial Black" pitchFamily="34" charset="0"/>
                <a:cs typeface="Arial" pitchFamily="34" charset="0"/>
              </a:rPr>
              <a:t>malo zmysel </a:t>
            </a:r>
          </a:p>
          <a:p>
            <a:endParaRPr lang="sk-SK" b="1" dirty="0">
              <a:latin typeface="Arial Black" pitchFamily="34" charset="0"/>
              <a:cs typeface="Arial" pitchFamily="34" charset="0"/>
            </a:endParaRPr>
          </a:p>
        </p:txBody>
      </p:sp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0047116"/>
              </p:ext>
            </p:extLst>
          </p:nvPr>
        </p:nvGraphicFramePr>
        <p:xfrm>
          <a:off x="0" y="5699414"/>
          <a:ext cx="9144000" cy="1152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11521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100" b="1" i="1" kern="1200" dirty="0" smtClean="0">
                          <a:solidFill>
                            <a:schemeClr val="tx1"/>
                          </a:solidFill>
                          <a:effectLst/>
                          <a:latin typeface="Wide Latin" panose="020A0A07050505020404" pitchFamily="18" charset="0"/>
                          <a:ea typeface="+mn-ea"/>
                          <a:cs typeface="+mn-cs"/>
                        </a:rPr>
                        <a:t>REMESLO  MÁ  STÁLE  ZLATÉ  DNO!</a:t>
                      </a:r>
                      <a:endParaRPr lang="sk-SK" sz="2100" b="1" kern="1200" dirty="0" smtClean="0">
                        <a:solidFill>
                          <a:schemeClr val="tx1"/>
                        </a:solidFill>
                        <a:effectLst/>
                        <a:latin typeface="Wide Latin" panose="020A0A07050505020404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gradFill flip="none" rotWithShape="1">
                      <a:gsLst>
                        <a:gs pos="2000">
                          <a:srgbClr val="FF0000">
                            <a:lumMod val="29000"/>
                            <a:lumOff val="71000"/>
                          </a:srgbClr>
                        </a:gs>
                        <a:gs pos="57000">
                          <a:schemeClr val="accent1">
                            <a:tint val="44500"/>
                            <a:satMod val="160000"/>
                            <a:alpha val="42000"/>
                          </a:schemeClr>
                        </a:gs>
                        <a:gs pos="99000">
                          <a:srgbClr val="003CB4">
                            <a:alpha val="62000"/>
                            <a:lumMod val="41000"/>
                            <a:lumOff val="59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723474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304801"/>
            <a:ext cx="9144000" cy="747936"/>
          </a:xfrm>
        </p:spPr>
        <p:txBody>
          <a:bodyPr>
            <a:normAutofit fontScale="90000"/>
          </a:bodyPr>
          <a:lstStyle/>
          <a:p>
            <a:pPr algn="ctr"/>
            <a:r>
              <a:rPr lang="sk-SK" sz="4400" b="1" i="1" u="sng" kern="1200" cap="all" dirty="0">
                <a:solidFill>
                  <a:srgbClr val="FF0000"/>
                </a:solidFill>
              </a:rPr>
              <a:t>Ponuky nadštandardu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7504" y="1340768"/>
            <a:ext cx="9036496" cy="5328592"/>
          </a:xfrm>
        </p:spPr>
        <p:txBody>
          <a:bodyPr>
            <a:normAutofit/>
          </a:bodyPr>
          <a:lstStyle/>
          <a:p>
            <a:pPr>
              <a:buClr>
                <a:srgbClr val="D600D6"/>
              </a:buClr>
              <a:buFont typeface="Wingdings" panose="05000000000000000000" pitchFamily="2" charset="2"/>
              <a:buChar char="ü"/>
            </a:pPr>
            <a:r>
              <a:rPr lang="sk-SK" b="1" dirty="0">
                <a:latin typeface="Arial Black" pitchFamily="34" charset="0"/>
                <a:cs typeface="Arial" pitchFamily="34" charset="0"/>
              </a:rPr>
              <a:t>absolvovať </a:t>
            </a:r>
            <a:r>
              <a:rPr lang="sk-SK" b="1" u="sng" dirty="0">
                <a:solidFill>
                  <a:srgbClr val="D600D6"/>
                </a:solidFill>
                <a:latin typeface="Arial Black" pitchFamily="34" charset="0"/>
                <a:cs typeface="Arial" pitchFamily="34" charset="0"/>
              </a:rPr>
              <a:t>zahraničnú odbornú prax </a:t>
            </a:r>
            <a:r>
              <a:rPr lang="sk-SK" b="1" dirty="0">
                <a:latin typeface="Arial Black" pitchFamily="34" charset="0"/>
                <a:cs typeface="Arial" pitchFamily="34" charset="0"/>
              </a:rPr>
              <a:t>(DE, AT, CH, IT, GR, CY, LI, PL, CZ</a:t>
            </a:r>
            <a:r>
              <a:rPr lang="sk-SK" b="1" dirty="0" smtClean="0">
                <a:latin typeface="Arial Black" pitchFamily="34" charset="0"/>
                <a:cs typeface="Arial" pitchFamily="34" charset="0"/>
              </a:rPr>
              <a:t>) </a:t>
            </a:r>
            <a:r>
              <a:rPr lang="sk-SK" b="1" dirty="0" smtClean="0">
                <a:latin typeface="Arial Black" pitchFamily="34" charset="0"/>
                <a:cs typeface="Arial" pitchFamily="34" charset="0"/>
              </a:rPr>
              <a:t>vreckové cca </a:t>
            </a:r>
            <a:r>
              <a:rPr lang="sk-SK" b="1" dirty="0" smtClean="0">
                <a:latin typeface="Arial Black" pitchFamily="34" charset="0"/>
                <a:cs typeface="Arial" pitchFamily="34" charset="0"/>
              </a:rPr>
              <a:t>400 </a:t>
            </a:r>
            <a:r>
              <a:rPr lang="sk-SK" b="1" dirty="0" smtClean="0">
                <a:latin typeface="Arial Black" pitchFamily="34" charset="0"/>
                <a:cs typeface="Arial" pitchFamily="34" charset="0"/>
              </a:rPr>
              <a:t>€/mesiac</a:t>
            </a:r>
            <a:endParaRPr lang="sk-SK" b="1" dirty="0" smtClean="0">
              <a:latin typeface="Arial Black" pitchFamily="34" charset="0"/>
              <a:cs typeface="Arial" pitchFamily="34" charset="0"/>
            </a:endParaRPr>
          </a:p>
          <a:p>
            <a:pPr>
              <a:buClr>
                <a:srgbClr val="D600D6"/>
              </a:buClr>
              <a:buFont typeface="Wingdings" panose="05000000000000000000" pitchFamily="2" charset="2"/>
              <a:buChar char="ü"/>
            </a:pPr>
            <a:endParaRPr lang="sk-SK" sz="2400" b="1" u="sng" dirty="0" smtClean="0">
              <a:solidFill>
                <a:srgbClr val="D600D6"/>
              </a:solidFill>
              <a:latin typeface="Arial Black" pitchFamily="34" charset="0"/>
              <a:cs typeface="Arial" pitchFamily="34" charset="0"/>
            </a:endParaRPr>
          </a:p>
          <a:p>
            <a:pPr>
              <a:buClr>
                <a:srgbClr val="D600D6"/>
              </a:buClr>
              <a:buFont typeface="Wingdings" panose="05000000000000000000" pitchFamily="2" charset="2"/>
              <a:buChar char="ü"/>
            </a:pPr>
            <a:r>
              <a:rPr lang="sk-SK" b="1" u="sng" dirty="0" smtClean="0">
                <a:solidFill>
                  <a:srgbClr val="D600D6"/>
                </a:solidFill>
                <a:latin typeface="Arial Black" pitchFamily="34" charset="0"/>
                <a:cs typeface="Arial" pitchFamily="34" charset="0"/>
              </a:rPr>
              <a:t>28 </a:t>
            </a:r>
            <a:r>
              <a:rPr lang="sk-SK" b="1" u="sng" dirty="0" smtClean="0">
                <a:solidFill>
                  <a:srgbClr val="D600D6"/>
                </a:solidFill>
                <a:latin typeface="Arial Black" pitchFamily="34" charset="0"/>
                <a:cs typeface="Arial" pitchFamily="34" charset="0"/>
              </a:rPr>
              <a:t>študenti zo zahraničia (</a:t>
            </a:r>
            <a:r>
              <a:rPr lang="sk-SK" b="1" u="sng" dirty="0" smtClean="0">
                <a:solidFill>
                  <a:srgbClr val="D600D6"/>
                </a:solidFill>
                <a:latin typeface="Arial Black" pitchFamily="34" charset="0"/>
                <a:cs typeface="Arial" pitchFamily="34" charset="0"/>
              </a:rPr>
              <a:t>Srbsko - Vojvodina)</a:t>
            </a:r>
          </a:p>
          <a:p>
            <a:pPr>
              <a:buClr>
                <a:srgbClr val="D600D6"/>
              </a:buClr>
              <a:buFont typeface="Wingdings" panose="05000000000000000000" pitchFamily="2" charset="2"/>
              <a:buChar char="ü"/>
            </a:pPr>
            <a:endParaRPr lang="sk-SK" sz="2400" b="1" u="sng" dirty="0">
              <a:solidFill>
                <a:srgbClr val="D600D6"/>
              </a:solidFill>
              <a:latin typeface="Arial Black" pitchFamily="34" charset="0"/>
              <a:cs typeface="Arial" pitchFamily="34" charset="0"/>
            </a:endParaRPr>
          </a:p>
          <a:p>
            <a:pPr>
              <a:buClr>
                <a:srgbClr val="D600D6"/>
              </a:buClr>
              <a:buFont typeface="Wingdings" panose="05000000000000000000" pitchFamily="2" charset="2"/>
              <a:buChar char="ü"/>
            </a:pPr>
            <a:endParaRPr lang="sk-SK" b="1" u="sng" dirty="0" smtClean="0">
              <a:solidFill>
                <a:srgbClr val="D600D6"/>
              </a:solidFill>
              <a:latin typeface="Arial Black" pitchFamily="34" charset="0"/>
              <a:cs typeface="Arial" pitchFamily="34" charset="0"/>
            </a:endParaRPr>
          </a:p>
          <a:p>
            <a:pPr>
              <a:buClr>
                <a:srgbClr val="D600D6"/>
              </a:buClr>
              <a:buFont typeface="Wingdings" panose="05000000000000000000" pitchFamily="2" charset="2"/>
              <a:buChar char="ü"/>
            </a:pPr>
            <a:endParaRPr lang="sk-SK" sz="2400" b="1" u="sng" dirty="0" smtClean="0">
              <a:solidFill>
                <a:srgbClr val="D600D6"/>
              </a:solidFill>
              <a:latin typeface="Arial Black" pitchFamily="34" charset="0"/>
              <a:cs typeface="Arial" pitchFamily="34" charset="0"/>
            </a:endParaRPr>
          </a:p>
          <a:p>
            <a:pPr>
              <a:buClr>
                <a:srgbClr val="D600D6"/>
              </a:buClr>
              <a:buFont typeface="Wingdings" panose="05000000000000000000" pitchFamily="2" charset="2"/>
              <a:buChar char="ü"/>
            </a:pPr>
            <a:r>
              <a:rPr lang="sk-SK" b="1" dirty="0" smtClean="0">
                <a:latin typeface="Arial Black" pitchFamily="34" charset="0"/>
                <a:cs typeface="Arial" pitchFamily="34" charset="0"/>
              </a:rPr>
              <a:t>Realizovať </a:t>
            </a:r>
            <a:r>
              <a:rPr lang="sk-SK" b="1" u="sng" dirty="0" smtClean="0">
                <a:solidFill>
                  <a:srgbClr val="D600D6"/>
                </a:solidFill>
                <a:latin typeface="Arial Black" pitchFamily="34" charset="0"/>
                <a:cs typeface="Arial" pitchFamily="34" charset="0"/>
              </a:rPr>
              <a:t>projekty </a:t>
            </a:r>
            <a:r>
              <a:rPr lang="sk-SK" b="1" u="sng" dirty="0">
                <a:solidFill>
                  <a:srgbClr val="D600D6"/>
                </a:solidFill>
                <a:latin typeface="Arial Black" pitchFamily="34" charset="0"/>
                <a:cs typeface="Arial" pitchFamily="34" charset="0"/>
              </a:rPr>
              <a:t>EU</a:t>
            </a:r>
            <a:r>
              <a:rPr lang="sk-SK" b="1" dirty="0">
                <a:latin typeface="Arial Black" pitchFamily="34" charset="0"/>
                <a:cs typeface="Arial" pitchFamily="34" charset="0"/>
              </a:rPr>
              <a:t>  </a:t>
            </a:r>
            <a:r>
              <a:rPr lang="sk-SK" b="1" dirty="0" smtClean="0">
                <a:latin typeface="Arial Black" pitchFamily="34" charset="0"/>
                <a:cs typeface="Arial" pitchFamily="34" charset="0"/>
              </a:rPr>
              <a:t>(</a:t>
            </a:r>
            <a:r>
              <a:rPr lang="sk-SK" b="1" dirty="0" err="1" smtClean="0">
                <a:latin typeface="Arial Black" pitchFamily="34" charset="0"/>
                <a:cs typeface="Arial" pitchFamily="34" charset="0"/>
              </a:rPr>
              <a:t>Erazmus</a:t>
            </a:r>
            <a:r>
              <a:rPr lang="sk-SK" b="1" dirty="0" smtClean="0">
                <a:latin typeface="Arial Black" pitchFamily="34" charset="0"/>
                <a:cs typeface="Arial" pitchFamily="34" charset="0"/>
              </a:rPr>
              <a:t>+)</a:t>
            </a:r>
          </a:p>
          <a:p>
            <a:pPr marL="0" indent="0">
              <a:buClr>
                <a:srgbClr val="D600D6"/>
              </a:buClr>
              <a:buNone/>
            </a:pPr>
            <a:endParaRPr lang="sk-SK" sz="2400" b="1" dirty="0">
              <a:latin typeface="Arial Black" pitchFamily="34" charset="0"/>
              <a:cs typeface="Arial" pitchFamily="34" charset="0"/>
            </a:endParaRPr>
          </a:p>
          <a:p>
            <a:pPr>
              <a:buClr>
                <a:srgbClr val="D600D6"/>
              </a:buClr>
              <a:buFont typeface="Wingdings" panose="05000000000000000000" pitchFamily="2" charset="2"/>
              <a:buChar char="ü"/>
            </a:pPr>
            <a:r>
              <a:rPr lang="sk-SK" b="1" dirty="0" smtClean="0">
                <a:latin typeface="Arial Black" pitchFamily="34" charset="0"/>
                <a:cs typeface="Arial" pitchFamily="34" charset="0"/>
              </a:rPr>
              <a:t>Variabilita</a:t>
            </a:r>
            <a:r>
              <a:rPr lang="sk-SK" b="1" dirty="0" smtClean="0">
                <a:solidFill>
                  <a:srgbClr val="D600D6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sk-SK" b="1" u="sng" dirty="0" smtClean="0">
                <a:solidFill>
                  <a:srgbClr val="D600D6"/>
                </a:solidFill>
                <a:latin typeface="Arial Black" pitchFamily="34" charset="0"/>
                <a:cs typeface="Arial" pitchFamily="34" charset="0"/>
              </a:rPr>
              <a:t>zmeny odborov</a:t>
            </a:r>
            <a:r>
              <a:rPr lang="sk-SK" b="1" dirty="0" smtClean="0">
                <a:solidFill>
                  <a:srgbClr val="D600D6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sk-SK" b="1" dirty="0" smtClean="0">
                <a:latin typeface="Arial Black" pitchFamily="34" charset="0"/>
                <a:cs typeface="Arial" pitchFamily="34" charset="0"/>
              </a:rPr>
              <a:t>počas štúdia</a:t>
            </a:r>
          </a:p>
          <a:p>
            <a:pPr>
              <a:buClr>
                <a:srgbClr val="D600D6"/>
              </a:buClr>
              <a:buFont typeface="Wingdings" panose="05000000000000000000" pitchFamily="2" charset="2"/>
              <a:buChar char="ü"/>
            </a:pPr>
            <a:endParaRPr lang="sk-SK" b="1" dirty="0" smtClean="0">
              <a:latin typeface="Arial Black" pitchFamily="34" charset="0"/>
              <a:cs typeface="Arial" pitchFamily="34" charset="0"/>
            </a:endParaRPr>
          </a:p>
          <a:p>
            <a:pPr>
              <a:buClr>
                <a:srgbClr val="D600D6"/>
              </a:buClr>
              <a:buFont typeface="Wingdings" panose="05000000000000000000" pitchFamily="2" charset="2"/>
              <a:buChar char="ü"/>
            </a:pPr>
            <a:endParaRPr lang="sk-SK" sz="2400" b="1" dirty="0" smtClean="0">
              <a:latin typeface="Arial Black" pitchFamily="34" charset="0"/>
              <a:cs typeface="Arial" pitchFamily="34" charset="0"/>
            </a:endParaRPr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2405959"/>
              </p:ext>
            </p:extLst>
          </p:nvPr>
        </p:nvGraphicFramePr>
        <p:xfrm>
          <a:off x="0" y="5705872"/>
          <a:ext cx="9144000" cy="1152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11521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100" b="1" i="1" kern="1200" dirty="0" smtClean="0">
                          <a:solidFill>
                            <a:schemeClr val="tx1"/>
                          </a:solidFill>
                          <a:effectLst/>
                          <a:latin typeface="Wide Latin" panose="020A0A07050505020404" pitchFamily="18" charset="0"/>
                          <a:ea typeface="+mn-ea"/>
                          <a:cs typeface="+mn-cs"/>
                        </a:rPr>
                        <a:t>REMESLO  MÁ  STÁLE  ZLATÉ  DNO!</a:t>
                      </a:r>
                      <a:endParaRPr lang="sk-SK" sz="2100" b="1" kern="1200" dirty="0" smtClean="0">
                        <a:solidFill>
                          <a:schemeClr val="tx1"/>
                        </a:solidFill>
                        <a:effectLst/>
                        <a:latin typeface="Wide Latin" panose="020A0A07050505020404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gradFill flip="none" rotWithShape="1">
                      <a:gsLst>
                        <a:gs pos="2000">
                          <a:srgbClr val="FF0000">
                            <a:lumMod val="29000"/>
                            <a:lumOff val="71000"/>
                          </a:srgbClr>
                        </a:gs>
                        <a:gs pos="57000">
                          <a:schemeClr val="accent1">
                            <a:tint val="44500"/>
                            <a:satMod val="160000"/>
                            <a:alpha val="42000"/>
                          </a:schemeClr>
                        </a:gs>
                        <a:gs pos="99000">
                          <a:srgbClr val="003CB4">
                            <a:alpha val="62000"/>
                            <a:lumMod val="41000"/>
                            <a:lumOff val="59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6262994"/>
              </p:ext>
            </p:extLst>
          </p:nvPr>
        </p:nvGraphicFramePr>
        <p:xfrm>
          <a:off x="827584" y="3140968"/>
          <a:ext cx="7344816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525856"/>
                <a:gridCol w="3650608"/>
                <a:gridCol w="864096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k-SK" sz="2000" b="1" dirty="0" smtClean="0">
                          <a:solidFill>
                            <a:schemeClr val="tx1"/>
                          </a:solidFill>
                        </a:rPr>
                        <a:t>Báčsky Petrovec</a:t>
                      </a:r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k-SK" sz="2000" b="1" dirty="0" err="1" smtClean="0">
                          <a:solidFill>
                            <a:schemeClr val="tx1"/>
                          </a:solidFill>
                        </a:rPr>
                        <a:t>Plandište</a:t>
                      </a:r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sz="2000" b="1" dirty="0" err="1" smtClean="0">
                          <a:solidFill>
                            <a:schemeClr val="tx1"/>
                          </a:solidFill>
                        </a:rPr>
                        <a:t>Padina</a:t>
                      </a:r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k-SK" sz="2000" b="1" dirty="0" err="1" smtClean="0">
                          <a:solidFill>
                            <a:schemeClr val="tx1"/>
                          </a:solidFill>
                        </a:rPr>
                        <a:t>Kysáč</a:t>
                      </a:r>
                      <a:r>
                        <a:rPr lang="sk-SK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sk-SK" sz="2000" b="1" dirty="0" err="1" smtClean="0">
                          <a:solidFill>
                            <a:schemeClr val="tx1"/>
                          </a:solidFill>
                        </a:rPr>
                        <a:t>Kovačica</a:t>
                      </a:r>
                      <a:r>
                        <a:rPr lang="sk-SK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sk-SK" sz="2000" b="1" dirty="0" err="1" smtClean="0">
                          <a:solidFill>
                            <a:schemeClr val="tx1"/>
                          </a:solidFill>
                        </a:rPr>
                        <a:t>Hložany</a:t>
                      </a:r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1" dirty="0" smtClean="0">
                          <a:solidFill>
                            <a:schemeClr val="tx1"/>
                          </a:solidFill>
                        </a:rPr>
                        <a:t>po 1</a:t>
                      </a:r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sz="2000" b="1" dirty="0" smtClean="0">
                          <a:solidFill>
                            <a:schemeClr val="tx1"/>
                          </a:solidFill>
                        </a:rPr>
                        <a:t>Stará </a:t>
                      </a:r>
                      <a:r>
                        <a:rPr lang="sk-SK" sz="2000" b="1" dirty="0" err="1" smtClean="0">
                          <a:solidFill>
                            <a:schemeClr val="tx1"/>
                          </a:solidFill>
                        </a:rPr>
                        <a:t>Pazova</a:t>
                      </a:r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FFD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026074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304801"/>
            <a:ext cx="9144000" cy="747935"/>
          </a:xfrm>
        </p:spPr>
        <p:txBody>
          <a:bodyPr>
            <a:normAutofit fontScale="90000"/>
          </a:bodyPr>
          <a:lstStyle/>
          <a:p>
            <a:pPr algn="ctr"/>
            <a:r>
              <a:rPr lang="sk-SK" sz="4400" b="1" i="1" u="sng" kern="1200" cap="all" dirty="0">
                <a:solidFill>
                  <a:srgbClr val="FF0000"/>
                </a:solidFill>
              </a:rPr>
              <a:t>Ponuky nadštandardu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340768"/>
            <a:ext cx="8928992" cy="4968552"/>
          </a:xfrm>
        </p:spPr>
        <p:txBody>
          <a:bodyPr>
            <a:normAutofit/>
          </a:bodyPr>
          <a:lstStyle/>
          <a:p>
            <a:pPr>
              <a:buClr>
                <a:srgbClr val="FF00FF"/>
              </a:buClr>
              <a:buFont typeface="Wingdings" panose="05000000000000000000" pitchFamily="2" charset="2"/>
              <a:buChar char="ü"/>
            </a:pPr>
            <a:r>
              <a:rPr lang="sk-SK" b="1" dirty="0">
                <a:latin typeface="Arial Black" pitchFamily="34" charset="0"/>
                <a:cs typeface="Arial" pitchFamily="34" charset="0"/>
              </a:rPr>
              <a:t>časté exkurzie, besedy s odborníkmi z praxe z rôznych firiem </a:t>
            </a:r>
            <a:r>
              <a:rPr lang="pl-PL" b="1" dirty="0">
                <a:latin typeface="Arial Black" pitchFamily="34" charset="0"/>
                <a:cs typeface="Arial" pitchFamily="34" charset="0"/>
              </a:rPr>
              <a:t>= potenciálnych </a:t>
            </a:r>
            <a:r>
              <a:rPr lang="sk-SK" b="1" dirty="0">
                <a:latin typeface="Arial Black" pitchFamily="34" charset="0"/>
                <a:cs typeface="Arial" pitchFamily="34" charset="0"/>
              </a:rPr>
              <a:t>zamestnávateľov</a:t>
            </a:r>
          </a:p>
          <a:p>
            <a:pPr marL="0" indent="0">
              <a:buClr>
                <a:srgbClr val="D600D6"/>
              </a:buClr>
              <a:buNone/>
            </a:pPr>
            <a:endParaRPr lang="sk-SK" b="1" dirty="0">
              <a:latin typeface="Arial Black" pitchFamily="34" charset="0"/>
              <a:cs typeface="Arial" pitchFamily="34" charset="0"/>
            </a:endParaRPr>
          </a:p>
          <a:p>
            <a:pPr>
              <a:buClr>
                <a:srgbClr val="D600D6"/>
              </a:buClr>
              <a:buFont typeface="Wingdings" panose="05000000000000000000" pitchFamily="2" charset="2"/>
              <a:buChar char="ü"/>
            </a:pPr>
            <a:r>
              <a:rPr lang="sk-SK" b="1" dirty="0" smtClean="0">
                <a:latin typeface="Arial Black" pitchFamily="34" charset="0"/>
                <a:cs typeface="Arial" pitchFamily="34" charset="0"/>
              </a:rPr>
              <a:t>odborná prax možná aj </a:t>
            </a:r>
            <a:r>
              <a:rPr lang="sk-SK" b="1" dirty="0">
                <a:latin typeface="Arial Black" pitchFamily="34" charset="0"/>
                <a:cs typeface="Arial" pitchFamily="34" charset="0"/>
              </a:rPr>
              <a:t>vo firmách v </a:t>
            </a:r>
            <a:r>
              <a:rPr lang="sk-SK" b="1" dirty="0" smtClean="0">
                <a:latin typeface="Arial Black" pitchFamily="34" charset="0"/>
                <a:cs typeface="Arial" pitchFamily="34" charset="0"/>
              </a:rPr>
              <a:t>okolí </a:t>
            </a:r>
            <a:r>
              <a:rPr lang="sk-SK" b="1" dirty="0" smtClean="0">
                <a:latin typeface="Arial Black" pitchFamily="34" charset="0"/>
                <a:cs typeface="Arial" pitchFamily="34" charset="0"/>
              </a:rPr>
              <a:t>školy (napr</a:t>
            </a:r>
            <a:r>
              <a:rPr lang="sk-SK" b="1" dirty="0">
                <a:latin typeface="Arial Black" pitchFamily="34" charset="0"/>
                <a:cs typeface="Arial" pitchFamily="34" charset="0"/>
              </a:rPr>
              <a:t>. v </a:t>
            </a:r>
            <a:r>
              <a:rPr lang="sk-SK" b="1" u="sng" dirty="0">
                <a:solidFill>
                  <a:srgbClr val="D600D6"/>
                </a:solidFill>
                <a:latin typeface="Arial Black" pitchFamily="34" charset="0"/>
                <a:cs typeface="Arial" pitchFamily="34" charset="0"/>
              </a:rPr>
              <a:t>rodinnej </a:t>
            </a:r>
            <a:r>
              <a:rPr lang="sk-SK" b="1" u="sng" dirty="0" smtClean="0">
                <a:solidFill>
                  <a:srgbClr val="D600D6"/>
                </a:solidFill>
                <a:latin typeface="Arial Black" pitchFamily="34" charset="0"/>
                <a:cs typeface="Arial" pitchFamily="34" charset="0"/>
              </a:rPr>
              <a:t>firme, dokonca aj v Srbsku</a:t>
            </a:r>
            <a:r>
              <a:rPr lang="sk-SK" b="1" dirty="0" smtClean="0">
                <a:latin typeface="Arial Black" pitchFamily="34" charset="0"/>
                <a:cs typeface="Arial" pitchFamily="34" charset="0"/>
              </a:rPr>
              <a:t>)</a:t>
            </a:r>
            <a:endParaRPr lang="sk-SK" b="1" dirty="0">
              <a:latin typeface="Arial Black" pitchFamily="34" charset="0"/>
              <a:cs typeface="Arial" pitchFamily="34" charset="0"/>
            </a:endParaRPr>
          </a:p>
          <a:p>
            <a:pPr marL="0" indent="0">
              <a:buClr>
                <a:srgbClr val="D600D6"/>
              </a:buClr>
              <a:buNone/>
            </a:pPr>
            <a:endParaRPr lang="sk-SK" sz="2400" b="1" dirty="0">
              <a:latin typeface="Arial Black" pitchFamily="34" charset="0"/>
              <a:cs typeface="Arial" pitchFamily="34" charset="0"/>
            </a:endParaRPr>
          </a:p>
          <a:p>
            <a:pPr>
              <a:buClr>
                <a:srgbClr val="D600D6"/>
              </a:buClr>
              <a:buFont typeface="Wingdings" panose="05000000000000000000" pitchFamily="2" charset="2"/>
              <a:buChar char="ü"/>
            </a:pPr>
            <a:r>
              <a:rPr lang="sk-SK" b="1" dirty="0">
                <a:latin typeface="Arial Black" pitchFamily="34" charset="0"/>
                <a:cs typeface="Arial" pitchFamily="34" charset="0"/>
              </a:rPr>
              <a:t>počas praxe pracovať na </a:t>
            </a:r>
            <a:r>
              <a:rPr lang="sk-SK" b="1" u="sng" dirty="0" smtClean="0">
                <a:solidFill>
                  <a:srgbClr val="D600D6"/>
                </a:solidFill>
                <a:latin typeface="Arial Black" pitchFamily="34" charset="0"/>
                <a:cs typeface="Arial" pitchFamily="34" charset="0"/>
              </a:rPr>
              <a:t>produktívnych </a:t>
            </a:r>
            <a:r>
              <a:rPr lang="sk-SK" b="1" u="sng" dirty="0">
                <a:solidFill>
                  <a:srgbClr val="D600D6"/>
                </a:solidFill>
                <a:latin typeface="Arial Black" pitchFamily="34" charset="0"/>
                <a:cs typeface="Arial" pitchFamily="34" charset="0"/>
              </a:rPr>
              <a:t>prácach</a:t>
            </a:r>
            <a:r>
              <a:rPr lang="sk-SK" b="1" dirty="0" smtClean="0">
                <a:latin typeface="Arial Black" pitchFamily="34" charset="0"/>
                <a:cs typeface="Arial" pitchFamily="34" charset="0"/>
              </a:rPr>
              <a:t>, poskytovať služby </a:t>
            </a:r>
            <a:r>
              <a:rPr lang="sk-SK" b="1" u="sng" dirty="0">
                <a:solidFill>
                  <a:srgbClr val="D600D6"/>
                </a:solidFill>
                <a:latin typeface="Arial Black" pitchFamily="34" charset="0"/>
                <a:cs typeface="Arial" pitchFamily="34" charset="0"/>
              </a:rPr>
              <a:t>reálnym zákazníkom</a:t>
            </a:r>
          </a:p>
          <a:p>
            <a:endParaRPr lang="sk-SK" dirty="0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2362986"/>
              </p:ext>
            </p:extLst>
          </p:nvPr>
        </p:nvGraphicFramePr>
        <p:xfrm>
          <a:off x="0" y="5705872"/>
          <a:ext cx="9144000" cy="1152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11521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100" b="1" i="1" kern="1200" dirty="0" smtClean="0">
                          <a:solidFill>
                            <a:schemeClr val="tx1"/>
                          </a:solidFill>
                          <a:effectLst/>
                          <a:latin typeface="Wide Latin" panose="020A0A07050505020404" pitchFamily="18" charset="0"/>
                          <a:ea typeface="+mn-ea"/>
                          <a:cs typeface="+mn-cs"/>
                        </a:rPr>
                        <a:t>REMESLO  MÁ  STÁLE  ZLATÉ  DNO!</a:t>
                      </a:r>
                      <a:endParaRPr lang="sk-SK" sz="2100" b="1" kern="1200" dirty="0" smtClean="0">
                        <a:solidFill>
                          <a:schemeClr val="tx1"/>
                        </a:solidFill>
                        <a:effectLst/>
                        <a:latin typeface="Wide Latin" panose="020A0A07050505020404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gradFill flip="none" rotWithShape="1">
                      <a:gsLst>
                        <a:gs pos="2000">
                          <a:srgbClr val="FF0000">
                            <a:lumMod val="29000"/>
                            <a:lumOff val="71000"/>
                          </a:srgbClr>
                        </a:gs>
                        <a:gs pos="57000">
                          <a:schemeClr val="accent1">
                            <a:tint val="44500"/>
                            <a:satMod val="160000"/>
                            <a:alpha val="42000"/>
                          </a:schemeClr>
                        </a:gs>
                        <a:gs pos="99000">
                          <a:srgbClr val="003CB4">
                            <a:alpha val="62000"/>
                            <a:lumMod val="41000"/>
                            <a:lumOff val="59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114942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304801"/>
            <a:ext cx="9144000" cy="747935"/>
          </a:xfrm>
        </p:spPr>
        <p:txBody>
          <a:bodyPr>
            <a:normAutofit fontScale="90000"/>
          </a:bodyPr>
          <a:lstStyle/>
          <a:p>
            <a:pPr algn="ctr"/>
            <a:r>
              <a:rPr lang="sk-SK" sz="4400" b="1" i="1" u="sng" kern="1200" cap="all" dirty="0">
                <a:solidFill>
                  <a:srgbClr val="FF0000"/>
                </a:solidFill>
              </a:rPr>
              <a:t>Ponuky nadštandardu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700808"/>
            <a:ext cx="9126601" cy="4536504"/>
          </a:xfrm>
        </p:spPr>
        <p:txBody>
          <a:bodyPr>
            <a:normAutofit/>
          </a:bodyPr>
          <a:lstStyle/>
          <a:p>
            <a:pPr lvl="0">
              <a:buClr>
                <a:srgbClr val="D600D6"/>
              </a:buClr>
              <a:buFont typeface="Wingdings" panose="05000000000000000000" pitchFamily="2" charset="2"/>
              <a:buChar char="ü"/>
            </a:pPr>
            <a:r>
              <a:rPr lang="sk-SK" b="1" dirty="0" smtClean="0">
                <a:latin typeface="Arial Black" pitchFamily="34" charset="0"/>
                <a:cs typeface="Arial" pitchFamily="34" charset="0"/>
              </a:rPr>
              <a:t>aktívne sa podieľať </a:t>
            </a:r>
            <a:r>
              <a:rPr lang="sk-SK" b="1" dirty="0">
                <a:latin typeface="Arial Black" pitchFamily="34" charset="0"/>
                <a:cs typeface="Arial" pitchFamily="34" charset="0"/>
              </a:rPr>
              <a:t>na </a:t>
            </a:r>
            <a:r>
              <a:rPr lang="sk-SK" b="1" dirty="0" smtClean="0">
                <a:latin typeface="Arial Black" pitchFamily="34" charset="0"/>
                <a:cs typeface="Arial" pitchFamily="34" charset="0"/>
              </a:rPr>
              <a:t>rôznych </a:t>
            </a:r>
            <a:r>
              <a:rPr lang="sk-SK" b="1" u="sng" dirty="0">
                <a:solidFill>
                  <a:srgbClr val="D600D6"/>
                </a:solidFill>
                <a:latin typeface="Arial Black" pitchFamily="34" charset="0"/>
                <a:cs typeface="Arial" pitchFamily="34" charset="0"/>
              </a:rPr>
              <a:t>charitatívnych a humánnych  akciách</a:t>
            </a:r>
            <a:r>
              <a:rPr lang="sk-SK" b="1" dirty="0" smtClean="0">
                <a:latin typeface="Arial Black" pitchFamily="34" charset="0"/>
                <a:cs typeface="Arial" pitchFamily="34" charset="0"/>
              </a:rPr>
              <a:t>, spoločné darcovstvo krvi</a:t>
            </a:r>
            <a:r>
              <a:rPr lang="sk-SK" b="1" dirty="0">
                <a:latin typeface="Arial Black" pitchFamily="34" charset="0"/>
                <a:cs typeface="Arial" pitchFamily="34" charset="0"/>
              </a:rPr>
              <a:t> </a:t>
            </a:r>
            <a:endParaRPr lang="sk-SK" b="1" dirty="0" smtClean="0">
              <a:latin typeface="Arial Black" pitchFamily="34" charset="0"/>
              <a:cs typeface="Arial" pitchFamily="34" charset="0"/>
            </a:endParaRPr>
          </a:p>
          <a:p>
            <a:pPr marL="0" indent="0">
              <a:buClr>
                <a:srgbClr val="D600D6"/>
              </a:buClr>
              <a:buNone/>
            </a:pPr>
            <a:r>
              <a:rPr lang="sk-SK" b="1" dirty="0" smtClean="0"/>
              <a:t> </a:t>
            </a:r>
          </a:p>
          <a:p>
            <a:pPr>
              <a:buClr>
                <a:srgbClr val="D600D6"/>
              </a:buClr>
              <a:buFont typeface="Wingdings" panose="05000000000000000000" pitchFamily="2" charset="2"/>
              <a:buChar char="ü"/>
            </a:pPr>
            <a:r>
              <a:rPr lang="sk-SK" b="1" dirty="0" smtClean="0">
                <a:latin typeface="Arial Black" pitchFamily="34" charset="0"/>
                <a:cs typeface="Arial" pitchFamily="34" charset="0"/>
              </a:rPr>
              <a:t>zapojiť sa do rôznych, aj medzinárodných </a:t>
            </a:r>
            <a:r>
              <a:rPr lang="sk-SK" b="1" u="sng" dirty="0" smtClean="0">
                <a:solidFill>
                  <a:srgbClr val="D600D6"/>
                </a:solidFill>
                <a:latin typeface="Arial Black" pitchFamily="34" charset="0"/>
                <a:cs typeface="Arial" pitchFamily="34" charset="0"/>
              </a:rPr>
              <a:t>súťaží</a:t>
            </a:r>
            <a:r>
              <a:rPr lang="sk-SK" b="1" dirty="0" smtClean="0">
                <a:latin typeface="Arial Black" pitchFamily="34" charset="0"/>
                <a:cs typeface="Arial" pitchFamily="34" charset="0"/>
              </a:rPr>
              <a:t> (športové, odborné, olympiády...)</a:t>
            </a:r>
          </a:p>
          <a:p>
            <a:pPr>
              <a:buClr>
                <a:srgbClr val="D600D6"/>
              </a:buClr>
              <a:buFont typeface="Wingdings" panose="05000000000000000000" pitchFamily="2" charset="2"/>
              <a:buChar char="ü"/>
            </a:pPr>
            <a:endParaRPr lang="sk-SK" sz="2400" b="1" dirty="0">
              <a:latin typeface="Arial Black" pitchFamily="34" charset="0"/>
              <a:cs typeface="Arial" pitchFamily="34" charset="0"/>
            </a:endParaRPr>
          </a:p>
          <a:p>
            <a:pPr>
              <a:buClr>
                <a:srgbClr val="D600D6"/>
              </a:buClr>
              <a:buFont typeface="Wingdings" panose="05000000000000000000" pitchFamily="2" charset="2"/>
              <a:buChar char="ü"/>
            </a:pPr>
            <a:r>
              <a:rPr lang="sk-SK" b="1" dirty="0" smtClean="0">
                <a:latin typeface="Arial Black" pitchFamily="34" charset="0"/>
                <a:cs typeface="Arial" pitchFamily="34" charset="0"/>
              </a:rPr>
              <a:t>podávanie</a:t>
            </a:r>
            <a:r>
              <a:rPr lang="sk-SK" b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sk-SK" b="1" u="sng" dirty="0">
                <a:solidFill>
                  <a:srgbClr val="D600D6"/>
                </a:solidFill>
                <a:latin typeface="Arial Black" pitchFamily="34" charset="0"/>
                <a:cs typeface="Arial" pitchFamily="34" charset="0"/>
              </a:rPr>
              <a:t>„pomocnej ruky“ </a:t>
            </a:r>
            <a:r>
              <a:rPr lang="sk-SK" b="1" dirty="0">
                <a:latin typeface="Arial Black" pitchFamily="34" charset="0"/>
                <a:cs typeface="Arial" pitchFamily="34" charset="0"/>
              </a:rPr>
              <a:t>žiakom v </a:t>
            </a:r>
            <a:r>
              <a:rPr lang="sk-SK" b="1" dirty="0" smtClean="0">
                <a:latin typeface="Arial Black" pitchFamily="34" charset="0"/>
                <a:cs typeface="Arial" pitchFamily="34" charset="0"/>
              </a:rPr>
              <a:t>rôznych situáciách</a:t>
            </a:r>
            <a:r>
              <a:rPr lang="sk-SK" b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sk-SK" b="1" dirty="0">
                <a:latin typeface="Arial Black" pitchFamily="34" charset="0"/>
                <a:cs typeface="Arial" pitchFamily="34" charset="0"/>
              </a:rPr>
              <a:t>=</a:t>
            </a:r>
            <a:r>
              <a:rPr lang="sk-SK" b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sk-SK" b="1" u="sng" dirty="0">
                <a:solidFill>
                  <a:srgbClr val="D600D6"/>
                </a:solidFill>
                <a:latin typeface="Arial Black" pitchFamily="34" charset="0"/>
                <a:cs typeface="Arial" pitchFamily="34" charset="0"/>
              </a:rPr>
              <a:t>šanca na </a:t>
            </a:r>
            <a:r>
              <a:rPr lang="sk-SK" b="1" u="sng" dirty="0" smtClean="0">
                <a:solidFill>
                  <a:srgbClr val="D600D6"/>
                </a:solidFill>
                <a:latin typeface="Arial Black" pitchFamily="34" charset="0"/>
                <a:cs typeface="Arial" pitchFamily="34" charset="0"/>
              </a:rPr>
              <a:t>zmenu</a:t>
            </a:r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825000"/>
              </p:ext>
            </p:extLst>
          </p:nvPr>
        </p:nvGraphicFramePr>
        <p:xfrm>
          <a:off x="0" y="5705872"/>
          <a:ext cx="9144000" cy="1152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11521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100" b="1" i="1" kern="1200" dirty="0" smtClean="0">
                          <a:solidFill>
                            <a:schemeClr val="tx1"/>
                          </a:solidFill>
                          <a:effectLst/>
                          <a:latin typeface="Wide Latin" panose="020A0A07050505020404" pitchFamily="18" charset="0"/>
                          <a:ea typeface="+mn-ea"/>
                          <a:cs typeface="+mn-cs"/>
                        </a:rPr>
                        <a:t>REMESLO  MÁ  STÁLE  ZLATÉ  DNO!</a:t>
                      </a:r>
                      <a:endParaRPr lang="sk-SK" sz="2100" b="1" kern="1200" dirty="0" smtClean="0">
                        <a:solidFill>
                          <a:schemeClr val="tx1"/>
                        </a:solidFill>
                        <a:effectLst/>
                        <a:latin typeface="Wide Latin" panose="020A0A07050505020404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gradFill flip="none" rotWithShape="1">
                      <a:gsLst>
                        <a:gs pos="2000">
                          <a:srgbClr val="FF0000">
                            <a:lumMod val="29000"/>
                            <a:lumOff val="71000"/>
                          </a:srgbClr>
                        </a:gs>
                        <a:gs pos="57000">
                          <a:schemeClr val="accent1">
                            <a:tint val="44500"/>
                            <a:satMod val="160000"/>
                            <a:alpha val="42000"/>
                          </a:schemeClr>
                        </a:gs>
                        <a:gs pos="99000">
                          <a:srgbClr val="003CB4">
                            <a:alpha val="62000"/>
                            <a:lumMod val="41000"/>
                            <a:lumOff val="59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7757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1584176"/>
          </a:xfrm>
        </p:spPr>
        <p:txBody>
          <a:bodyPr>
            <a:normAutofit fontScale="90000"/>
          </a:bodyPr>
          <a:lstStyle/>
          <a:p>
            <a:pPr algn="ctr"/>
            <a:r>
              <a:rPr lang="sk-SK" sz="4400" b="1" i="1" u="sng" cap="all" dirty="0" smtClean="0">
                <a:solidFill>
                  <a:srgbClr val="FF0000"/>
                </a:solidFill>
              </a:rPr>
              <a:t>Čo </a:t>
            </a:r>
            <a:r>
              <a:rPr lang="sk-SK" sz="4400" b="1" i="1" u="sng" cap="all" dirty="0">
                <a:solidFill>
                  <a:srgbClr val="FF0000"/>
                </a:solidFill>
              </a:rPr>
              <a:t>čaká našich žiakov po úspešnom skončení školy?</a:t>
            </a:r>
            <a:br>
              <a:rPr lang="sk-SK" sz="4400" b="1" i="1" u="sng" cap="all" dirty="0">
                <a:solidFill>
                  <a:srgbClr val="FF0000"/>
                </a:solidFill>
              </a:rPr>
            </a:br>
            <a:endParaRPr lang="sk-SK" sz="4400" b="1" i="1" u="sng" cap="all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484784"/>
            <a:ext cx="9126601" cy="4752528"/>
          </a:xfrm>
        </p:spPr>
        <p:txBody>
          <a:bodyPr>
            <a:normAutofit/>
          </a:bodyPr>
          <a:lstStyle/>
          <a:p>
            <a:endParaRPr lang="sk-SK" dirty="0" smtClean="0"/>
          </a:p>
          <a:p>
            <a:pPr marL="442913" indent="-354013">
              <a:buClr>
                <a:srgbClr val="D600D6"/>
              </a:buClr>
              <a:buFont typeface="Wingdings" panose="05000000000000000000" pitchFamily="2" charset="2"/>
              <a:buChar char="ü"/>
            </a:pPr>
            <a:r>
              <a:rPr lang="sk-SK" b="1" dirty="0">
                <a:latin typeface="Arial Black" pitchFamily="34" charset="0"/>
                <a:cs typeface="Arial" pitchFamily="34" charset="0"/>
              </a:rPr>
              <a:t>nemajú problém sa zamestnať doma a ani v </a:t>
            </a:r>
            <a:r>
              <a:rPr lang="sk-SK" b="1" dirty="0" smtClean="0">
                <a:latin typeface="Arial Black" pitchFamily="34" charset="0"/>
                <a:cs typeface="Arial" pitchFamily="34" charset="0"/>
              </a:rPr>
              <a:t>zahraničí</a:t>
            </a:r>
          </a:p>
          <a:p>
            <a:pPr marL="442913" indent="-354013">
              <a:buClr>
                <a:srgbClr val="D600D6"/>
              </a:buClr>
              <a:buFont typeface="Wingdings" panose="05000000000000000000" pitchFamily="2" charset="2"/>
              <a:buChar char="ü"/>
            </a:pPr>
            <a:endParaRPr lang="sk-SK" b="1" dirty="0">
              <a:latin typeface="Arial Black" pitchFamily="34" charset="0"/>
              <a:cs typeface="Arial" pitchFamily="34" charset="0"/>
            </a:endParaRPr>
          </a:p>
          <a:p>
            <a:pPr marL="442913" indent="-354013">
              <a:buClr>
                <a:srgbClr val="D600D6"/>
              </a:buClr>
              <a:buFont typeface="Wingdings" panose="05000000000000000000" pitchFamily="2" charset="2"/>
              <a:buChar char="ü"/>
            </a:pPr>
            <a:r>
              <a:rPr lang="sk-SK" b="1" dirty="0" smtClean="0">
                <a:latin typeface="Arial Black" pitchFamily="34" charset="0"/>
                <a:cs typeface="Arial" pitchFamily="34" charset="0"/>
              </a:rPr>
              <a:t>po </a:t>
            </a:r>
            <a:r>
              <a:rPr lang="sk-SK" b="1" dirty="0">
                <a:latin typeface="Arial Black" pitchFamily="34" charset="0"/>
                <a:cs typeface="Arial" pitchFamily="34" charset="0"/>
              </a:rPr>
              <a:t>maturite môžu ísť na vysokú </a:t>
            </a:r>
            <a:r>
              <a:rPr lang="sk-SK" b="1" dirty="0" smtClean="0">
                <a:latin typeface="Arial Black" pitchFamily="34" charset="0"/>
                <a:cs typeface="Arial" pitchFamily="34" charset="0"/>
              </a:rPr>
              <a:t>školu</a:t>
            </a:r>
          </a:p>
          <a:p>
            <a:pPr marL="442913" indent="-354013">
              <a:buClr>
                <a:srgbClr val="D600D6"/>
              </a:buClr>
              <a:buFont typeface="Wingdings" panose="05000000000000000000" pitchFamily="2" charset="2"/>
              <a:buChar char="ü"/>
            </a:pPr>
            <a:endParaRPr lang="sk-SK" b="1" dirty="0">
              <a:latin typeface="Arial Black" pitchFamily="34" charset="0"/>
              <a:cs typeface="Arial" pitchFamily="34" charset="0"/>
            </a:endParaRPr>
          </a:p>
          <a:p>
            <a:pPr marL="442913" indent="-354013">
              <a:buClr>
                <a:srgbClr val="D600D6"/>
              </a:buClr>
              <a:buFont typeface="Wingdings" panose="05000000000000000000" pitchFamily="2" charset="2"/>
              <a:buChar char="ü"/>
            </a:pPr>
            <a:r>
              <a:rPr lang="sk-SK" b="1" dirty="0" smtClean="0">
                <a:latin typeface="Arial Black" pitchFamily="34" charset="0"/>
                <a:cs typeface="Arial" pitchFamily="34" charset="0"/>
              </a:rPr>
              <a:t>keď </a:t>
            </a:r>
            <a:r>
              <a:rPr lang="sk-SK" b="1" dirty="0">
                <a:latin typeface="Arial Black" pitchFamily="34" charset="0"/>
                <a:cs typeface="Arial" pitchFamily="34" charset="0"/>
              </a:rPr>
              <a:t>ukončia učebný odbor, môžu si u nás za 2 roky urobiť </a:t>
            </a:r>
            <a:r>
              <a:rPr lang="sk-SK" b="1" dirty="0" smtClean="0">
                <a:latin typeface="Arial Black" pitchFamily="34" charset="0"/>
                <a:cs typeface="Arial" pitchFamily="34" charset="0"/>
              </a:rPr>
              <a:t>maturitu </a:t>
            </a:r>
            <a:r>
              <a:rPr lang="pl-PL" b="1" dirty="0" smtClean="0">
                <a:latin typeface="Arial Black" pitchFamily="34" charset="0"/>
                <a:cs typeface="Arial" pitchFamily="34" charset="0"/>
              </a:rPr>
              <a:t>v </a:t>
            </a:r>
            <a:r>
              <a:rPr lang="pl-PL" b="1" dirty="0">
                <a:latin typeface="Arial Black" pitchFamily="34" charset="0"/>
                <a:cs typeface="Arial" pitchFamily="34" charset="0"/>
              </a:rPr>
              <a:t>odbore </a:t>
            </a:r>
            <a:r>
              <a:rPr lang="pl-PL" b="1" u="sng" dirty="0">
                <a:solidFill>
                  <a:srgbClr val="D600D6"/>
                </a:solidFill>
                <a:latin typeface="Arial Black" pitchFamily="34" charset="0"/>
                <a:cs typeface="Arial" pitchFamily="34" charset="0"/>
              </a:rPr>
              <a:t>podnikanie v remeslách a službách</a:t>
            </a:r>
            <a:endParaRPr lang="sk-SK" b="1" u="sng" dirty="0">
              <a:solidFill>
                <a:srgbClr val="D600D6"/>
              </a:solidFill>
              <a:latin typeface="Arial Black" pitchFamily="34" charset="0"/>
              <a:cs typeface="Arial" pitchFamily="34" charset="0"/>
            </a:endParaRPr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5214898"/>
              </p:ext>
            </p:extLst>
          </p:nvPr>
        </p:nvGraphicFramePr>
        <p:xfrm>
          <a:off x="8670" y="5697681"/>
          <a:ext cx="9144000" cy="1152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11521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100" b="1" i="1" kern="1200" dirty="0" smtClean="0">
                          <a:solidFill>
                            <a:schemeClr val="tx1"/>
                          </a:solidFill>
                          <a:effectLst/>
                          <a:latin typeface="Wide Latin" panose="020A0A07050505020404" pitchFamily="18" charset="0"/>
                          <a:ea typeface="+mn-ea"/>
                          <a:cs typeface="+mn-cs"/>
                        </a:rPr>
                        <a:t>REMESLO  MÁ  STÁLE  ZLATÉ  DNO!</a:t>
                      </a:r>
                      <a:endParaRPr lang="sk-SK" sz="2100" b="1" kern="1200" dirty="0" smtClean="0">
                        <a:solidFill>
                          <a:schemeClr val="tx1"/>
                        </a:solidFill>
                        <a:effectLst/>
                        <a:latin typeface="Wide Latin" panose="020A0A07050505020404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gradFill flip="none" rotWithShape="1">
                      <a:gsLst>
                        <a:gs pos="2000">
                          <a:srgbClr val="FF0000">
                            <a:lumMod val="29000"/>
                            <a:lumOff val="71000"/>
                          </a:srgbClr>
                        </a:gs>
                        <a:gs pos="57000">
                          <a:schemeClr val="accent1">
                            <a:tint val="44500"/>
                            <a:satMod val="160000"/>
                            <a:alpha val="42000"/>
                          </a:schemeClr>
                        </a:gs>
                        <a:gs pos="99000">
                          <a:srgbClr val="003CB4">
                            <a:alpha val="62000"/>
                            <a:lumMod val="41000"/>
                            <a:lumOff val="59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7226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22239" y="260648"/>
            <a:ext cx="9166239" cy="720081"/>
          </a:xfrm>
        </p:spPr>
        <p:txBody>
          <a:bodyPr/>
          <a:lstStyle/>
          <a:p>
            <a:pPr algn="ctr"/>
            <a:r>
              <a:rPr lang="sk-SK" sz="4000" b="1" i="1" u="sng" kern="1200" cap="all" dirty="0" smtClean="0">
                <a:solidFill>
                  <a:srgbClr val="FF0000"/>
                </a:solidFill>
              </a:rPr>
              <a:t>ODBORY</a:t>
            </a:r>
            <a:endParaRPr lang="sk-SK" sz="2400" b="1" i="1" u="sng" kern="1200" cap="all" dirty="0">
              <a:solidFill>
                <a:srgbClr val="FF0000"/>
              </a:solidFill>
            </a:endParaRPr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9653205"/>
              </p:ext>
            </p:extLst>
          </p:nvPr>
        </p:nvGraphicFramePr>
        <p:xfrm>
          <a:off x="1115616" y="1412776"/>
          <a:ext cx="7560840" cy="47185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16424"/>
                <a:gridCol w="3744416"/>
              </a:tblGrid>
              <a:tr h="720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3600" b="1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študijné</a:t>
                      </a:r>
                      <a:r>
                        <a:rPr lang="sk-SK" sz="3600" b="1" baseline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m</a:t>
                      </a:r>
                      <a:r>
                        <a:rPr lang="sk-SK" sz="3600" b="1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aturitné</a:t>
                      </a:r>
                      <a:endParaRPr lang="sk-SK" sz="3600" b="1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3600" b="1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učebné</a:t>
                      </a:r>
                      <a:endParaRPr lang="sk-SK" sz="3600" b="1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200"/>
                    </a:solidFill>
                  </a:tcPr>
                </a:tc>
              </a:tr>
              <a:tr h="13741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800" b="1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operátor drevárskej  a nábytkárskej výroby</a:t>
                      </a:r>
                      <a:endParaRPr lang="sk-SK" sz="2800" b="1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F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800" b="1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murár</a:t>
                      </a:r>
                      <a:endParaRPr lang="sk-SK" sz="2800" b="1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3B"/>
                    </a:solidFill>
                  </a:tcPr>
                </a:tc>
              </a:tr>
              <a:tr h="8749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800" b="1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hotelová akadémia</a:t>
                      </a:r>
                      <a:endParaRPr lang="sk-SK" sz="2800" b="1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F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800" b="1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inštalatér</a:t>
                      </a:r>
                      <a:endParaRPr lang="sk-SK" sz="2800" b="1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3B"/>
                    </a:solidFill>
                  </a:tcPr>
                </a:tc>
              </a:tr>
              <a:tr h="4374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800" b="1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kozmetik</a:t>
                      </a:r>
                      <a:endParaRPr lang="sk-SK" sz="2800" b="1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F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800" b="1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kaderník</a:t>
                      </a:r>
                      <a:endParaRPr lang="sk-SK" sz="2800" b="1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3B"/>
                    </a:solidFill>
                  </a:tcPr>
                </a:tc>
              </a:tr>
              <a:tr h="8745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800" b="1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čašník servírka</a:t>
                      </a:r>
                      <a:endParaRPr lang="sk-SK" sz="2800" b="1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F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800" b="1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hostinský</a:t>
                      </a:r>
                      <a:endParaRPr lang="sk-SK" sz="2800" b="1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3B"/>
                    </a:solidFill>
                  </a:tcPr>
                </a:tc>
              </a:tr>
              <a:tr h="4374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800" b="1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kuchár</a:t>
                      </a:r>
                      <a:endParaRPr lang="sk-SK" sz="2800" b="1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F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2800" b="1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kuchár</a:t>
                      </a:r>
                      <a:endParaRPr lang="sk-SK" sz="2800" b="1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3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7337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251992"/>
          </a:xfrm>
        </p:spPr>
        <p:txBody>
          <a:bodyPr/>
          <a:lstStyle/>
          <a:p>
            <a:pPr algn="ctr"/>
            <a:r>
              <a:rPr lang="sk-SK" sz="4400" b="1" i="1" u="sng" kern="1200" cap="all" dirty="0" smtClean="0">
                <a:solidFill>
                  <a:srgbClr val="FF0000"/>
                </a:solidFill>
              </a:rPr>
              <a:t>Obsah informácií na </a:t>
            </a:r>
            <a:br>
              <a:rPr lang="sk-SK" sz="4400" b="1" i="1" u="sng" kern="1200" cap="all" dirty="0" smtClean="0">
                <a:solidFill>
                  <a:srgbClr val="FF0000"/>
                </a:solidFill>
              </a:rPr>
            </a:br>
            <a:r>
              <a:rPr lang="sk-SK" sz="2800" b="1" i="1" u="sng" dirty="0" err="1">
                <a:solidFill>
                  <a:srgbClr val="0070C0"/>
                </a:solidFill>
                <a:latin typeface="Arial" panose="020B0604020202020204" pitchFamily="34" charset="0"/>
              </a:rPr>
              <a:t>www.sosdk.sk</a:t>
            </a:r>
            <a:endParaRPr lang="sk-SK" sz="2800" b="1" i="1" kern="1200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27584" y="1844824"/>
            <a:ext cx="7740352" cy="4797152"/>
          </a:xfrm>
        </p:spPr>
        <p:txBody>
          <a:bodyPr numCol="2" spcCol="360000"/>
          <a:lstStyle/>
          <a:p>
            <a:pPr marL="442912" lvl="1" indent="0">
              <a:buNone/>
            </a:pPr>
            <a:endParaRPr lang="sk-SK" b="1" dirty="0" smtClean="0">
              <a:latin typeface="Arial Black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sk-SK" b="1" dirty="0" smtClean="0">
              <a:latin typeface="Arial Black" pitchFamily="34" charset="0"/>
              <a:cs typeface="Arial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sk-SK" b="1" dirty="0">
              <a:latin typeface="Arial Black" pitchFamily="34" charset="0"/>
              <a:cs typeface="Arial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sk-SK" b="1" dirty="0">
              <a:latin typeface="Arial Black" pitchFamily="34" charset="0"/>
              <a:cs typeface="Arial" pitchFamily="34" charset="0"/>
            </a:endParaRPr>
          </a:p>
          <a:p>
            <a:pPr indent="0">
              <a:lnSpc>
                <a:spcPct val="90000"/>
              </a:lnSpc>
              <a:buNone/>
            </a:pPr>
            <a:endParaRPr lang="sk-SK" b="1" dirty="0" smtClean="0"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321" y="1484784"/>
            <a:ext cx="7221674" cy="5373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5303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1152128"/>
          </a:xfrm>
        </p:spPr>
        <p:txBody>
          <a:bodyPr>
            <a:normAutofit/>
          </a:bodyPr>
          <a:lstStyle/>
          <a:p>
            <a:pPr algn="ctr"/>
            <a:endParaRPr lang="sk-SK" sz="3600" b="1" i="1" kern="12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27584" y="1844824"/>
            <a:ext cx="7740352" cy="4797152"/>
          </a:xfrm>
        </p:spPr>
        <p:txBody>
          <a:bodyPr numCol="2" spcCol="360000"/>
          <a:lstStyle/>
          <a:p>
            <a:pPr marL="442912" lvl="1" indent="0">
              <a:buNone/>
            </a:pPr>
            <a:endParaRPr lang="sk-SK" b="1" dirty="0" smtClean="0">
              <a:latin typeface="Arial Black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sk-SK" b="1" dirty="0" smtClean="0">
              <a:latin typeface="Arial Black" pitchFamily="34" charset="0"/>
              <a:cs typeface="Arial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sk-SK" b="1" dirty="0">
              <a:latin typeface="Arial Black" pitchFamily="34" charset="0"/>
              <a:cs typeface="Arial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sk-SK" b="1" dirty="0">
              <a:latin typeface="Arial Black" pitchFamily="34" charset="0"/>
              <a:cs typeface="Arial" pitchFamily="34" charset="0"/>
            </a:endParaRPr>
          </a:p>
          <a:p>
            <a:pPr indent="0">
              <a:lnSpc>
                <a:spcPct val="90000"/>
              </a:lnSpc>
              <a:buNone/>
            </a:pPr>
            <a:endParaRPr lang="sk-SK" b="1" dirty="0" smtClean="0"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37175"/>
            <a:ext cx="9172936" cy="6917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4821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4|8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3|9.3|17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9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asnosť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, klas. ver.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Jasnosť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2884</TotalTime>
  <Words>266</Words>
  <Application>Microsoft Office PowerPoint</Application>
  <PresentationFormat>Prezentácia na obrazovke (4:3)</PresentationFormat>
  <Paragraphs>92</Paragraphs>
  <Slides>10</Slides>
  <Notes>4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Jasnosť</vt:lpstr>
      <vt:lpstr>Prezentácia programu PowerPoint</vt:lpstr>
      <vt:lpstr>MOTTO </vt:lpstr>
      <vt:lpstr>Ponuky nadštandardu</vt:lpstr>
      <vt:lpstr>Ponuky nadštandardu</vt:lpstr>
      <vt:lpstr>Ponuky nadštandardu</vt:lpstr>
      <vt:lpstr>Čo čaká našich žiakov po úspešnom skončení školy? </vt:lpstr>
      <vt:lpstr>ODBORY</vt:lpstr>
      <vt:lpstr>Obsah informácií na  www.sosdk.sk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Peter ISTVAN</dc:creator>
  <cp:lastModifiedBy>Peter ISTVAN</cp:lastModifiedBy>
  <cp:revision>118</cp:revision>
  <cp:lastPrinted>2012-10-30T06:54:25Z</cp:lastPrinted>
  <dcterms:created xsi:type="dcterms:W3CDTF">2012-09-27T05:43:26Z</dcterms:created>
  <dcterms:modified xsi:type="dcterms:W3CDTF">2016-04-28T10:28:41Z</dcterms:modified>
</cp:coreProperties>
</file>