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6/2/2020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1420000">
            <a:off x="2592991" y="518937"/>
            <a:ext cx="7081254" cy="2766528"/>
          </a:xfrm>
        </p:spPr>
        <p:txBody>
          <a:bodyPr/>
          <a:lstStyle/>
          <a:p>
            <a:pPr algn="ctr"/>
            <a:r>
              <a:rPr lang="sk-SK" dirty="0" smtClean="0"/>
              <a:t>Spôsoby na    </a:t>
            </a:r>
            <a:br>
              <a:rPr lang="sk-SK" dirty="0" smtClean="0"/>
            </a:br>
            <a:r>
              <a:rPr lang="sk-SK" dirty="0" smtClean="0"/>
              <a:t>  prípravu jedál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59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60900" y="0"/>
            <a:ext cx="7891040" cy="1536539"/>
          </a:xfrm>
        </p:spPr>
        <p:txBody>
          <a:bodyPr>
            <a:normAutofit/>
          </a:bodyPr>
          <a:lstStyle/>
          <a:p>
            <a:r>
              <a:rPr lang="sk-SK" sz="6600" dirty="0" smtClean="0"/>
              <a:t>Spôsoby prípravy:</a:t>
            </a:r>
            <a:endParaRPr lang="sk-SK" sz="6600" dirty="0"/>
          </a:p>
        </p:txBody>
      </p:sp>
      <p:sp>
        <p:nvSpPr>
          <p:cNvPr id="3" name="Obdĺžnik 2"/>
          <p:cNvSpPr/>
          <p:nvPr/>
        </p:nvSpPr>
        <p:spPr>
          <a:xfrm rot="20960929">
            <a:off x="520861" y="1736202"/>
            <a:ext cx="251156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varenie</a:t>
            </a:r>
            <a:endParaRPr lang="sk-SK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Obdĺžnik 3"/>
          <p:cNvSpPr/>
          <p:nvPr/>
        </p:nvSpPr>
        <p:spPr>
          <a:xfrm rot="403353">
            <a:off x="2938419" y="2468557"/>
            <a:ext cx="2666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</a:t>
            </a:r>
            <a:r>
              <a:rPr lang="sk-SK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rilovanie</a:t>
            </a:r>
            <a:r>
              <a:rPr lang="sk-SK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sk-SK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Obdĺžnik 4"/>
          <p:cNvSpPr/>
          <p:nvPr/>
        </p:nvSpPr>
        <p:spPr>
          <a:xfrm rot="790261">
            <a:off x="6037698" y="1624672"/>
            <a:ext cx="207140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pečenie</a:t>
            </a:r>
            <a:endParaRPr lang="sk-SK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Obdĺžnik 5"/>
          <p:cNvSpPr/>
          <p:nvPr/>
        </p:nvSpPr>
        <p:spPr>
          <a:xfrm rot="20816630">
            <a:off x="8462616" y="2606639"/>
            <a:ext cx="22900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k-SK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dusenie</a:t>
            </a:r>
            <a:endParaRPr lang="sk-SK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Obdĺžnik 6"/>
          <p:cNvSpPr/>
          <p:nvPr/>
        </p:nvSpPr>
        <p:spPr>
          <a:xfrm rot="20724299">
            <a:off x="5950727" y="4196839"/>
            <a:ext cx="25394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zapekanie</a:t>
            </a:r>
            <a:endParaRPr lang="sk-SK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Obdĺžnik 7"/>
          <p:cNvSpPr/>
          <p:nvPr/>
        </p:nvSpPr>
        <p:spPr>
          <a:xfrm rot="1524600">
            <a:off x="623146" y="4124803"/>
            <a:ext cx="2700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k-SK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vyprážanie</a:t>
            </a:r>
            <a:endParaRPr lang="sk-SK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63395">
            <a:off x="2579270" y="1105617"/>
            <a:ext cx="1289957" cy="1289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5989">
            <a:off x="3095709" y="4459618"/>
            <a:ext cx="984852" cy="984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8127" y="2619986"/>
            <a:ext cx="1395579" cy="1004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ázo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15267">
            <a:off x="7945290" y="1762223"/>
            <a:ext cx="1045153" cy="104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ázok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90557" y="3462164"/>
            <a:ext cx="1317082" cy="1317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995414">
            <a:off x="10456977" y="2224921"/>
            <a:ext cx="1002949" cy="1005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759854"/>
            <a:ext cx="10889500" cy="631065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/>
              <a:t> </a:t>
            </a:r>
            <a:r>
              <a:rPr lang="sk-SK" sz="8900" dirty="0" smtClean="0"/>
              <a:t>Varenie</a:t>
            </a:r>
            <a:r>
              <a:rPr lang="sk-SK" sz="4400" dirty="0"/>
              <a:t> </a:t>
            </a:r>
            <a:r>
              <a:rPr lang="sk-SK" sz="4400" dirty="0" smtClean="0"/>
              <a:t> </a:t>
            </a:r>
            <a:r>
              <a:rPr lang="sk-SK" sz="3100" dirty="0"/>
              <a:t/>
            </a:r>
            <a:br>
              <a:rPr lang="sk-SK" sz="3100" dirty="0"/>
            </a:b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0" y="886118"/>
            <a:ext cx="12132088" cy="368177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Varenie je tepelná úprava, pri ktorej na potravinu pôsobíme vriacou vodou alebo parou</a:t>
            </a:r>
          </a:p>
          <a:p>
            <a:r>
              <a:rPr lang="sk-SK" sz="3200" dirty="0" smtClean="0"/>
              <a:t>Pozvoľné varenie potravín na miernom ohni- </a:t>
            </a:r>
            <a:r>
              <a:rPr lang="sk-SK" sz="3200" dirty="0" err="1" smtClean="0">
                <a:solidFill>
                  <a:srgbClr val="6699FF"/>
                </a:solidFill>
              </a:rPr>
              <a:t>pošírovanie</a:t>
            </a:r>
            <a:endParaRPr lang="sk-SK" sz="3200" dirty="0" smtClean="0">
              <a:solidFill>
                <a:srgbClr val="6699FF"/>
              </a:solidFill>
            </a:endParaRPr>
          </a:p>
          <a:p>
            <a:r>
              <a:rPr lang="sk-SK" sz="3200" dirty="0" err="1" smtClean="0">
                <a:solidFill>
                  <a:srgbClr val="6699FF"/>
                </a:solidFill>
              </a:rPr>
              <a:t>Blanšírovanie</a:t>
            </a:r>
            <a:r>
              <a:rPr lang="sk-SK" sz="3200" dirty="0" smtClean="0">
                <a:solidFill>
                  <a:srgbClr val="6699FF"/>
                </a:solidFill>
              </a:rPr>
              <a:t>, sparovanie </a:t>
            </a:r>
            <a:r>
              <a:rPr lang="sk-SK" sz="3200" dirty="0" smtClean="0"/>
              <a:t>je postup keď potravinu prelejeme vriacou vodou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8174" y="3684478"/>
            <a:ext cx="1947125" cy="194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433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4380" y="56345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sk-SK" sz="8000" dirty="0" smtClean="0"/>
              <a:t>dusenie</a:t>
            </a:r>
            <a:endParaRPr lang="sk-SK" sz="8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685800" y="1715416"/>
            <a:ext cx="10394707" cy="3747492"/>
          </a:xfrm>
        </p:spPr>
        <p:txBody>
          <a:bodyPr>
            <a:normAutofit/>
          </a:bodyPr>
          <a:lstStyle/>
          <a:p>
            <a:r>
              <a:rPr lang="sk-SK" sz="3200" dirty="0" smtClean="0"/>
              <a:t>Na pokrm pôsobíme v uzavretej nádobe parou a malým množstvom tekutiny</a:t>
            </a:r>
          </a:p>
          <a:p>
            <a:r>
              <a:rPr lang="sk-SK" sz="3200" dirty="0" smtClean="0"/>
              <a:t>Potraviny dusíme v rovnako veľkých kusoch</a:t>
            </a:r>
          </a:p>
          <a:p>
            <a:r>
              <a:rPr lang="sk-SK" sz="3200" dirty="0" smtClean="0">
                <a:solidFill>
                  <a:srgbClr val="6699FF"/>
                </a:solidFill>
              </a:rPr>
              <a:t>Vydusená šťava </a:t>
            </a:r>
            <a:r>
              <a:rPr lang="sk-SK" sz="3200" dirty="0" smtClean="0"/>
              <a:t>je súčasťou pokrmu</a:t>
            </a:r>
          </a:p>
          <a:p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186">
            <a:off x="9072629" y="3266523"/>
            <a:ext cx="2196385" cy="2196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808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8775" y="563701"/>
            <a:ext cx="10396882" cy="1151965"/>
          </a:xfrm>
        </p:spPr>
        <p:txBody>
          <a:bodyPr>
            <a:noAutofit/>
          </a:bodyPr>
          <a:lstStyle/>
          <a:p>
            <a:pPr algn="ctr"/>
            <a:r>
              <a:rPr lang="sk-SK" sz="8000" dirty="0" smtClean="0"/>
              <a:t>pečenie</a:t>
            </a:r>
            <a:endParaRPr lang="sk-SK" sz="8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0" y="1715666"/>
            <a:ext cx="10394707" cy="3311189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Pri pečení pôsobíme na pokrm horúcim vzduchom alebo priamym ohňom </a:t>
            </a:r>
          </a:p>
          <a:p>
            <a:r>
              <a:rPr lang="sk-SK" sz="3200" dirty="0" smtClean="0"/>
              <a:t>Pri pečení sa uvoľňujú aromatické látky s chuťou</a:t>
            </a:r>
          </a:p>
          <a:p>
            <a:r>
              <a:rPr lang="sk-SK" sz="3200" dirty="0" smtClean="0"/>
              <a:t>Pokrm dostáva výraznú </a:t>
            </a:r>
            <a:r>
              <a:rPr lang="sk-SK" sz="3200" dirty="0" smtClean="0">
                <a:solidFill>
                  <a:srgbClr val="6699FF"/>
                </a:solidFill>
              </a:rPr>
              <a:t>vôňu</a:t>
            </a:r>
            <a:r>
              <a:rPr lang="sk-SK" sz="3200" dirty="0" smtClean="0"/>
              <a:t>, </a:t>
            </a:r>
            <a:r>
              <a:rPr lang="sk-SK" sz="3200" dirty="0" smtClean="0">
                <a:solidFill>
                  <a:srgbClr val="6699FF"/>
                </a:solidFill>
              </a:rPr>
              <a:t>chuť</a:t>
            </a:r>
            <a:r>
              <a:rPr lang="sk-SK" sz="3200" dirty="0" smtClean="0"/>
              <a:t> a </a:t>
            </a:r>
            <a:r>
              <a:rPr lang="sk-SK" sz="3200" dirty="0" smtClean="0">
                <a:solidFill>
                  <a:srgbClr val="6699FF"/>
                </a:solidFill>
              </a:rPr>
              <a:t>farbu</a:t>
            </a:r>
            <a:endParaRPr lang="sk-SK" sz="3200" dirty="0">
              <a:solidFill>
                <a:srgbClr val="6699FF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147">
            <a:off x="9191056" y="3099451"/>
            <a:ext cx="2413779" cy="2413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992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8000" dirty="0" smtClean="0"/>
              <a:t>vyprážanie</a:t>
            </a:r>
            <a:endParaRPr lang="sk-SK" sz="8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557011" y="1687133"/>
            <a:ext cx="10394707" cy="303063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Pri vyprážaní pôsobíme na pokrm rozpáleným tukom na 170-190 C°</a:t>
            </a:r>
          </a:p>
          <a:p>
            <a:r>
              <a:rPr lang="sk-SK" sz="3200" dirty="0" smtClean="0"/>
              <a:t>Je to najrýchlejšia úprava </a:t>
            </a:r>
          </a:p>
          <a:p>
            <a:r>
              <a:rPr lang="sk-SK" sz="3200" dirty="0" smtClean="0"/>
              <a:t>Zo zdravotného hľadiska to </a:t>
            </a:r>
            <a:r>
              <a:rPr lang="sk-SK" sz="3200" dirty="0" smtClean="0">
                <a:solidFill>
                  <a:srgbClr val="6699FF"/>
                </a:solidFill>
              </a:rPr>
              <a:t>nie je zdravé</a:t>
            </a:r>
            <a:endParaRPr lang="sk-SK" sz="3200" dirty="0">
              <a:solidFill>
                <a:srgbClr val="6699FF"/>
              </a:solidFill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76810">
            <a:off x="8331693" y="2993647"/>
            <a:ext cx="3027474" cy="2105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36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8000" dirty="0" smtClean="0"/>
              <a:t>zapekanie</a:t>
            </a:r>
            <a:endParaRPr lang="sk-SK" sz="8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sk-SK" sz="3200" dirty="0" smtClean="0"/>
              <a:t>Zapekanie patrí k dokončovaniu jedla, ktoré sme si už vopred tepelne pripravili</a:t>
            </a:r>
          </a:p>
          <a:p>
            <a:r>
              <a:rPr lang="sk-SK" sz="3200" dirty="0" smtClean="0"/>
              <a:t>Pokrmy zapekáme vo vyhriatej rúre</a:t>
            </a:r>
          </a:p>
          <a:p>
            <a:r>
              <a:rPr lang="sk-SK" sz="3200" dirty="0" smtClean="0">
                <a:solidFill>
                  <a:srgbClr val="6699FF"/>
                </a:solidFill>
              </a:rPr>
              <a:t>Zapekať môžeme</a:t>
            </a:r>
            <a:r>
              <a:rPr lang="sk-SK" sz="3200" dirty="0" smtClean="0"/>
              <a:t>: múčniky ale aj pokrmy z mäsa</a:t>
            </a:r>
            <a:endParaRPr lang="sk-SK" sz="3200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78019">
            <a:off x="9069417" y="2974998"/>
            <a:ext cx="2495811" cy="249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70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sk-SK" sz="8000" dirty="0" smtClean="0"/>
              <a:t>grilovanie</a:t>
            </a:r>
            <a:endParaRPr lang="sk-SK" sz="8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sz="quarter" idx="13"/>
          </p:nvPr>
        </p:nvSpPr>
        <p:spPr>
          <a:xfrm>
            <a:off x="389586" y="1625514"/>
            <a:ext cx="10394707" cy="3311189"/>
          </a:xfrm>
        </p:spPr>
        <p:txBody>
          <a:bodyPr>
            <a:normAutofit fontScale="92500" lnSpcReduction="20000"/>
          </a:bodyPr>
          <a:lstStyle/>
          <a:p>
            <a:r>
              <a:rPr lang="sk-SK" sz="3200" dirty="0" smtClean="0"/>
              <a:t>Grilovanie je veľmi obľúbené, no zároveň môže byť aj veľmi </a:t>
            </a:r>
            <a:r>
              <a:rPr lang="sk-SK" sz="3200" dirty="0" smtClean="0">
                <a:solidFill>
                  <a:srgbClr val="6699FF"/>
                </a:solidFill>
              </a:rPr>
              <a:t>nezdravé</a:t>
            </a:r>
            <a:r>
              <a:rPr lang="sk-SK" sz="3200" dirty="0" smtClean="0"/>
              <a:t>, dokonca aj </a:t>
            </a:r>
            <a:r>
              <a:rPr lang="sk-SK" sz="3200" dirty="0" smtClean="0">
                <a:solidFill>
                  <a:srgbClr val="6699FF"/>
                </a:solidFill>
              </a:rPr>
              <a:t>škodlivé</a:t>
            </a:r>
            <a:endParaRPr lang="sk-SK" sz="3200" dirty="0" smtClean="0"/>
          </a:p>
          <a:p>
            <a:r>
              <a:rPr lang="sk-SK" sz="3200" dirty="0" smtClean="0"/>
              <a:t>Pri správnom postupe ide o zdravý dokonca diétny spôsob úpravy</a:t>
            </a:r>
          </a:p>
          <a:p>
            <a:r>
              <a:rPr lang="sk-SK" sz="3200" dirty="0" smtClean="0"/>
              <a:t>Rizikom grilovania sú nebezpečné </a:t>
            </a:r>
            <a:r>
              <a:rPr lang="sk-SK" sz="3200" dirty="0" smtClean="0">
                <a:solidFill>
                  <a:srgbClr val="6699FF"/>
                </a:solidFill>
              </a:rPr>
              <a:t>spaliny</a:t>
            </a:r>
            <a:r>
              <a:rPr lang="sk-SK" sz="3200" dirty="0" smtClean="0"/>
              <a:t>, </a:t>
            </a:r>
            <a:r>
              <a:rPr lang="sk-SK" sz="3200" dirty="0" smtClean="0">
                <a:solidFill>
                  <a:srgbClr val="6699FF"/>
                </a:solidFill>
              </a:rPr>
              <a:t>horenie odkvapkávajúcich štiav</a:t>
            </a:r>
            <a:r>
              <a:rPr lang="sk-SK" sz="3200" dirty="0" smtClean="0"/>
              <a:t> (karcinogény)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99868">
            <a:off x="8954170" y="3520361"/>
            <a:ext cx="2484287" cy="178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02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21344363">
            <a:off x="466861" y="772732"/>
            <a:ext cx="10969579" cy="1712890"/>
          </a:xfrm>
        </p:spPr>
        <p:txBody>
          <a:bodyPr>
            <a:noAutofit/>
          </a:bodyPr>
          <a:lstStyle/>
          <a:p>
            <a:r>
              <a:rPr lang="sk-SK" sz="8800" dirty="0" smtClean="0"/>
              <a:t>Ďakujem za pozornosť</a:t>
            </a:r>
            <a:endParaRPr lang="sk-SK" sz="8800" dirty="0"/>
          </a:p>
        </p:txBody>
      </p:sp>
      <p:sp>
        <p:nvSpPr>
          <p:cNvPr id="3" name="Usmiata tvár 2"/>
          <p:cNvSpPr/>
          <p:nvPr/>
        </p:nvSpPr>
        <p:spPr>
          <a:xfrm rot="469995">
            <a:off x="7710462" y="2268622"/>
            <a:ext cx="2828606" cy="2744601"/>
          </a:xfrm>
          <a:prstGeom prst="smileyFac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22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á udalosť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Hlavná udalosť</Template>
  <TotalTime>278</TotalTime>
  <Words>187</Words>
  <Application>Microsoft Office PowerPoint</Application>
  <PresentationFormat>Vlastná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0" baseType="lpstr">
      <vt:lpstr>Hlavná udalosť</vt:lpstr>
      <vt:lpstr>Spôsoby na       prípravu jedál</vt:lpstr>
      <vt:lpstr>Spôsoby prípravy:</vt:lpstr>
      <vt:lpstr> Varenie   </vt:lpstr>
      <vt:lpstr>dusenie</vt:lpstr>
      <vt:lpstr>pečenie</vt:lpstr>
      <vt:lpstr>vyprážanie</vt:lpstr>
      <vt:lpstr>zapekanie</vt:lpstr>
      <vt:lpstr>grilovanie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Spôsoby na       prípravu jedál</dc:title>
  <dc:creator>vanda b</dc:creator>
  <cp:lastModifiedBy>Laci</cp:lastModifiedBy>
  <cp:revision>14</cp:revision>
  <dcterms:created xsi:type="dcterms:W3CDTF">2019-05-09T14:35:41Z</dcterms:created>
  <dcterms:modified xsi:type="dcterms:W3CDTF">2020-06-02T10:00:43Z</dcterms:modified>
</cp:coreProperties>
</file>