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9" r:id="rId8"/>
    <p:sldId id="268" r:id="rId9"/>
    <p:sldId id="260" r:id="rId10"/>
    <p:sldId id="270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6C4020-CB98-44C7-8453-8AA3E29D4C6C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9BECE33-8626-47C9-8CD7-93CFBDD1339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Progresívne technológie obrábania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sz="2900" b="1" dirty="0" smtClean="0"/>
              <a:t>č</a:t>
            </a:r>
            <a:r>
              <a:rPr lang="sk-SK" sz="2900" b="1" dirty="0" smtClean="0"/>
              <a:t>asť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Obrábanie plazmou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Rezanie plazmou 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Delenie plechu plazmou</a:t>
            </a:r>
            <a:endParaRPr lang="sk-SK" dirty="0"/>
          </a:p>
        </p:txBody>
      </p:sp>
      <p:pic>
        <p:nvPicPr>
          <p:cNvPr id="7" name="Zástupný symbol obsahu 6" descr="rezanie plazmou 2.pn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5195" y="1857364"/>
            <a:ext cx="4589681" cy="3040422"/>
          </a:xfrm>
        </p:spPr>
      </p:pic>
      <p:pic>
        <p:nvPicPr>
          <p:cNvPr id="8" name="Zástupný symbol obsahu 7" descr="delenie plechu plazmou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2069730" y="1785926"/>
            <a:ext cx="7019239" cy="31432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Ultrazvukové obrábanie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 obrábanie, pri ktorom sa jemné </a:t>
            </a:r>
            <a:r>
              <a:rPr lang="sk-SK" dirty="0" err="1" smtClean="0"/>
              <a:t>ostrohranné</a:t>
            </a:r>
            <a:r>
              <a:rPr lang="sk-SK" dirty="0" smtClean="0"/>
              <a:t> brúsivo pohybuje kolmo</a:t>
            </a:r>
          </a:p>
          <a:p>
            <a:pPr>
              <a:buNone/>
            </a:pPr>
            <a:r>
              <a:rPr lang="sk-SK" dirty="0" smtClean="0"/>
              <a:t>  k povrchu materiálu, čím dochádza </a:t>
            </a:r>
          </a:p>
          <a:p>
            <a:pPr>
              <a:buNone/>
            </a:pPr>
            <a:r>
              <a:rPr lang="sk-SK" dirty="0" smtClean="0"/>
              <a:t>  k vzájomnému oteru, pohyb zapríčiňuje razidlo, ktoré </a:t>
            </a:r>
            <a:r>
              <a:rPr lang="sk-SK" dirty="0" err="1" smtClean="0"/>
              <a:t>rozkmitáva</a:t>
            </a:r>
            <a:r>
              <a:rPr lang="sk-SK" dirty="0" smtClean="0"/>
              <a:t> ultrazvuková </a:t>
            </a:r>
            <a:r>
              <a:rPr lang="sk-SK" dirty="0" err="1" smtClean="0"/>
              <a:t>kmitacia</a:t>
            </a:r>
            <a:r>
              <a:rPr lang="sk-SK" dirty="0" smtClean="0"/>
              <a:t> tyč.</a:t>
            </a:r>
          </a:p>
          <a:p>
            <a:r>
              <a:rPr lang="sk-SK" dirty="0" smtClean="0"/>
              <a:t>Frekvencia kmitania je 20 000 až 30 000 Hz. Medzi obrobok a nástroj sa brusivo privádza vo forme suspenzie s olejom alebo vodou.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Ultrazvukové obrábanie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Brúsivom býva karbid bóru, karbid kremíka, korund, kubický </a:t>
            </a:r>
            <a:r>
              <a:rPr lang="sk-SK" dirty="0" err="1" smtClean="0"/>
              <a:t>nitrid</a:t>
            </a:r>
            <a:r>
              <a:rPr lang="sk-SK" dirty="0" smtClean="0"/>
              <a:t> bóru.</a:t>
            </a:r>
          </a:p>
          <a:p>
            <a:r>
              <a:rPr lang="sk-SK" dirty="0" smtClean="0"/>
              <a:t>K rozrušovaniu povrchu obrobku dochádza tlakom nástroja, mechanickým účinkom dopadajúceho brusiva a vysokotlakovými impulzmi v suspenzii.</a:t>
            </a:r>
          </a:p>
          <a:p>
            <a:r>
              <a:rPr lang="sk-SK" dirty="0" smtClean="0"/>
              <a:t>Tento spôsob sa používa pre obrábanie tvrdých a nevodivých materiálov, napríklad rezných keramických doštičiek.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95710"/>
          </a:xfrm>
        </p:spPr>
        <p:txBody>
          <a:bodyPr>
            <a:normAutofit/>
          </a:bodyPr>
          <a:lstStyle/>
          <a:p>
            <a:r>
              <a:rPr lang="sk-SK" dirty="0"/>
              <a:t>Ultrazvukové obrábanie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Ultrazvukové rezanie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Ultrazvukové zváranie plastov</a:t>
            </a:r>
            <a:endParaRPr lang="sk-SK" dirty="0"/>
          </a:p>
        </p:txBody>
      </p:sp>
      <p:pic>
        <p:nvPicPr>
          <p:cNvPr id="7" name="Zástupný symbol obsahu 6" descr="ultrazvukové rezanie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6842" y="1571612"/>
            <a:ext cx="4399070" cy="3302490"/>
          </a:xfrm>
        </p:spPr>
      </p:pic>
      <p:pic>
        <p:nvPicPr>
          <p:cNvPr id="8" name="Zástupný symbol obsahu 7" descr="ultrazvukové zváranie plastov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807597" y="1199608"/>
            <a:ext cx="3836369" cy="41015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Obrábanie laserom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r>
              <a:rPr lang="sk-SK" dirty="0" smtClean="0"/>
              <a:t>Na odber materiálu sa využíva koncentrovaná svetelná energia, sústredená na malú plochu. </a:t>
            </a:r>
          </a:p>
          <a:p>
            <a:r>
              <a:rPr lang="sk-SK" dirty="0" smtClean="0"/>
              <a:t>Je to obrábanie tepelnou energiou ( svetelná energia sa mení na tepelnú).</a:t>
            </a:r>
          </a:p>
          <a:p>
            <a:r>
              <a:rPr lang="sk-SK" dirty="0" smtClean="0"/>
              <a:t>Svetelná energia sa vyžiari, zosilní a usmerní.</a:t>
            </a:r>
          </a:p>
          <a:p>
            <a:r>
              <a:rPr lang="sk-SK" dirty="0" smtClean="0"/>
              <a:t>Veľká energia sústredená na malú plochu, materiál roztaví, až odparí.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Obrábanie laserom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Obrábanie je presné, určené na rezanie a vŕtanie otvorov ťažkoobrobiteľných materiálov.</a:t>
            </a:r>
          </a:p>
          <a:p>
            <a:r>
              <a:rPr lang="sk-SK" dirty="0" smtClean="0"/>
              <a:t>Lasery poznáme: kryštálové (napr. rubínové), polovodičové, plynové (napr. zmes hélia a neónu).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laserov</a:t>
            </a:r>
            <a:endParaRPr lang="sk-SK" dirty="0"/>
          </a:p>
        </p:txBody>
      </p:sp>
      <p:pic>
        <p:nvPicPr>
          <p:cNvPr id="4" name="Zástupný symbol obsahu 3" descr="rozdelenie laser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954" y="2000240"/>
            <a:ext cx="7042147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Rezanie laserom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Zástupný symbol obsahu 6" descr="rezanie-laserom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57200" y="2829047"/>
            <a:ext cx="4041775" cy="2681044"/>
          </a:xfrm>
        </p:spPr>
      </p:pic>
      <p:pic>
        <p:nvPicPr>
          <p:cNvPr id="8" name="Zástupný symbol obsahu 7" descr="rezanie laserom 2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774422" y="2212975"/>
            <a:ext cx="3836956" cy="39131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Obrábanie plazmou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Plazmové skupenstvo vzniká pri prechode plynov elektrickým oblúkom, ktorý horí medzi elektródou a obrobkom.</a:t>
            </a:r>
          </a:p>
          <a:p>
            <a:r>
              <a:rPr lang="sk-SK" dirty="0" smtClean="0"/>
              <a:t>Plyny sa stávajú vodivé.</a:t>
            </a:r>
          </a:p>
          <a:p>
            <a:r>
              <a:rPr lang="sk-SK" dirty="0" smtClean="0"/>
              <a:t>Teplota plazmy: 15 000°C až 25 000°C.</a:t>
            </a:r>
          </a:p>
          <a:p>
            <a:r>
              <a:rPr lang="sk-SK" dirty="0" smtClean="0"/>
              <a:t>Využíva sa pri rezaní a hĺbení </a:t>
            </a:r>
            <a:r>
              <a:rPr lang="sk-SK" dirty="0" err="1" smtClean="0"/>
              <a:t>vysokolegovaných</a:t>
            </a:r>
            <a:r>
              <a:rPr lang="sk-SK" dirty="0" smtClean="0"/>
              <a:t>, ťažkoobrobiteľných materiálov, materiály musia byť vodivé.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</TotalTime>
  <Words>209</Words>
  <Application>Microsoft Office PowerPoint</Application>
  <PresentationFormat>Prezentácia na obrazovke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Exekutíva</vt:lpstr>
      <vt:lpstr>Progresívne technológie obrábania</vt:lpstr>
      <vt:lpstr>Ultrazvukové obrábanie </vt:lpstr>
      <vt:lpstr>Ultrazvukové obrábanie </vt:lpstr>
      <vt:lpstr>Ultrazvukové obrábanie </vt:lpstr>
      <vt:lpstr>Obrábanie laserom</vt:lpstr>
      <vt:lpstr>Obrábanie laserom</vt:lpstr>
      <vt:lpstr>Rozdelenie laserov</vt:lpstr>
      <vt:lpstr>Rezanie laserom</vt:lpstr>
      <vt:lpstr>Obrábanie plazmou</vt:lpstr>
      <vt:lpstr>Obrábanie plazmou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Progresívne technológie obrábania</dc:title>
  <dc:creator>Zuzka</dc:creator>
  <cp:lastModifiedBy>Ladislav Katona</cp:lastModifiedBy>
  <cp:revision>19</cp:revision>
  <dcterms:created xsi:type="dcterms:W3CDTF">2019-10-30T09:46:43Z</dcterms:created>
  <dcterms:modified xsi:type="dcterms:W3CDTF">2021-02-23T19:01:53Z</dcterms:modified>
</cp:coreProperties>
</file>