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3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4F8"/>
    <a:srgbClr val="453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7" autoAdjust="0"/>
  </p:normalViewPr>
  <p:slideViewPr>
    <p:cSldViewPr>
      <p:cViewPr varScale="1">
        <p:scale>
          <a:sx n="83" d="100"/>
          <a:sy n="83" d="100"/>
        </p:scale>
        <p:origin x="146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28. 3. 2021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28. 3. 2021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28. 3. 2021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28. 3. 2021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28. 3. 2021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28. 3. 2021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28. 3. 2021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28. 3. 2021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28. 3. 2021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28. 3. 2021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28. 3. 2021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DA39CA-5D66-46E3-8CF5-2F990151517B}" type="datetimeFigureOut">
              <a:rPr lang="sk-SK" smtClean="0"/>
              <a:pPr/>
              <a:t>28. 3. 2021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33306" y="404664"/>
            <a:ext cx="6652886" cy="1080120"/>
          </a:xfrm>
        </p:spPr>
        <p:txBody>
          <a:bodyPr>
            <a:normAutofit/>
          </a:bodyPr>
          <a:lstStyle/>
          <a:p>
            <a:pPr algn="ctr"/>
            <a:r>
              <a:rPr lang="sk-SK" sz="4400" dirty="0"/>
              <a:t>Premeny látok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07704" y="5301208"/>
            <a:ext cx="6678488" cy="1296144"/>
          </a:xfrm>
        </p:spPr>
        <p:txBody>
          <a:bodyPr>
            <a:normAutofit/>
          </a:bodyPr>
          <a:lstStyle/>
          <a:p>
            <a:pPr algn="ctr"/>
            <a:r>
              <a:rPr lang="sk-SK" sz="3600" dirty="0" smtClean="0"/>
              <a:t>Skúmame fyzikálne </a:t>
            </a:r>
            <a:r>
              <a:rPr lang="sk-SK" sz="3600" dirty="0"/>
              <a:t>deje</a:t>
            </a:r>
          </a:p>
        </p:txBody>
      </p:sp>
      <p:pic>
        <p:nvPicPr>
          <p:cNvPr id="5122" name="Picture 2" descr="Výsledok vyhľadávania obrázkov pre dopyt a melting cand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988840"/>
            <a:ext cx="3816424" cy="25269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970F38-20C9-44C4-A794-09E40280A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dirty="0" smtClean="0"/>
              <a:t>Zmeny skupenstva parafínu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1C271-E2E7-41A2-98CE-4037A1C6548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6048672" cy="5688632"/>
          </a:xfrm>
        </p:spPr>
        <p:txBody>
          <a:bodyPr>
            <a:normAutofit/>
          </a:bodyPr>
          <a:lstStyle/>
          <a:p>
            <a:r>
              <a:rPr lang="sk-SK" dirty="0" smtClean="0"/>
              <a:t>Je zmena skupenstva parafínu fyzikálny dej?</a:t>
            </a:r>
          </a:p>
          <a:p>
            <a:r>
              <a:rPr lang="sk-SK" dirty="0" smtClean="0"/>
              <a:t>Presvedčíme sa o tom jednoduchým pokusom:</a:t>
            </a:r>
          </a:p>
          <a:p>
            <a:r>
              <a:rPr lang="sk-SK" b="1" dirty="0" smtClean="0"/>
              <a:t>Pomôcky a chemikálie: </a:t>
            </a:r>
          </a:p>
          <a:p>
            <a:pPr>
              <a:buNone/>
            </a:pPr>
            <a:r>
              <a:rPr lang="sk-SK" i="1" dirty="0" smtClean="0"/>
              <a:t>	stojan, kruh, sieťka, kahan, porcelánová miska, </a:t>
            </a:r>
            <a:r>
              <a:rPr lang="sk-SK" i="1" dirty="0" err="1" smtClean="0"/>
              <a:t>Petriho</a:t>
            </a:r>
            <a:r>
              <a:rPr lang="sk-SK" i="1" dirty="0" smtClean="0"/>
              <a:t> miska, chemické kliešte, nôž, zápalky, parafínová sviečka</a:t>
            </a:r>
          </a:p>
          <a:p>
            <a:r>
              <a:rPr lang="sk-SK" b="1" dirty="0" smtClean="0"/>
              <a:t>Postup: </a:t>
            </a:r>
          </a:p>
          <a:p>
            <a:r>
              <a:rPr lang="sk-SK" i="1" dirty="0" smtClean="0"/>
              <a:t>nastrúhame parafín, </a:t>
            </a:r>
          </a:p>
          <a:p>
            <a:r>
              <a:rPr lang="sk-SK" i="1" dirty="0" smtClean="0"/>
              <a:t>roztopíme ho v porcelánovej miske,</a:t>
            </a:r>
          </a:p>
          <a:p>
            <a:r>
              <a:rPr lang="sk-SK" i="1" dirty="0" smtClean="0"/>
              <a:t>nalejeme do </a:t>
            </a:r>
            <a:r>
              <a:rPr lang="sk-SK" i="1" dirty="0" err="1" smtClean="0"/>
              <a:t>Petriho</a:t>
            </a:r>
            <a:r>
              <a:rPr lang="sk-SK" i="1" dirty="0" smtClean="0"/>
              <a:t> misky,</a:t>
            </a:r>
          </a:p>
          <a:p>
            <a:r>
              <a:rPr lang="sk-SK" i="1" dirty="0" smtClean="0"/>
              <a:t>pozorujeme a zapíšeme</a:t>
            </a:r>
          </a:p>
          <a:p>
            <a:pPr>
              <a:buNone/>
            </a:pPr>
            <a:endParaRPr lang="sk-SK" dirty="0"/>
          </a:p>
        </p:txBody>
      </p:sp>
      <p:grpSp>
        <p:nvGrpSpPr>
          <p:cNvPr id="25" name="Skupina 24"/>
          <p:cNvGrpSpPr/>
          <p:nvPr/>
        </p:nvGrpSpPr>
        <p:grpSpPr>
          <a:xfrm>
            <a:off x="4954866" y="1412776"/>
            <a:ext cx="3649582" cy="4824536"/>
            <a:chOff x="4954866" y="1412776"/>
            <a:chExt cx="3649582" cy="4824536"/>
          </a:xfrm>
        </p:grpSpPr>
        <p:grpSp>
          <p:nvGrpSpPr>
            <p:cNvPr id="13" name="Skupina 12"/>
            <p:cNvGrpSpPr/>
            <p:nvPr/>
          </p:nvGrpSpPr>
          <p:grpSpPr>
            <a:xfrm flipH="1">
              <a:off x="6228184" y="1412776"/>
              <a:ext cx="2376264" cy="4824536"/>
              <a:chOff x="1043608" y="1340768"/>
              <a:chExt cx="2376264" cy="4824536"/>
            </a:xfrm>
          </p:grpSpPr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907704" y="4869160"/>
                <a:ext cx="1115084" cy="1157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5" name="Skupina 14"/>
              <p:cNvGrpSpPr/>
              <p:nvPr/>
            </p:nvGrpSpPr>
            <p:grpSpPr>
              <a:xfrm>
                <a:off x="1043608" y="1340768"/>
                <a:ext cx="2376264" cy="4824536"/>
                <a:chOff x="1043608" y="1340768"/>
                <a:chExt cx="2376264" cy="4824536"/>
              </a:xfrm>
            </p:grpSpPr>
            <p:grpSp>
              <p:nvGrpSpPr>
                <p:cNvPr id="16" name="Skupina 6"/>
                <p:cNvGrpSpPr/>
                <p:nvPr/>
              </p:nvGrpSpPr>
              <p:grpSpPr>
                <a:xfrm>
                  <a:off x="1043608" y="4509120"/>
                  <a:ext cx="2160240" cy="216024"/>
                  <a:chOff x="971600" y="3212976"/>
                  <a:chExt cx="1872208" cy="216024"/>
                </a:xfrm>
              </p:grpSpPr>
              <p:cxnSp>
                <p:nvCxnSpPr>
                  <p:cNvPr id="22" name="Rovná spojnica 21"/>
                  <p:cNvCxnSpPr/>
                  <p:nvPr/>
                </p:nvCxnSpPr>
                <p:spPr>
                  <a:xfrm>
                    <a:off x="971600" y="3356992"/>
                    <a:ext cx="720080" cy="0"/>
                  </a:xfrm>
                  <a:prstGeom prst="line">
                    <a:avLst/>
                  </a:prstGeom>
                  <a:ln w="476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" name="Ovál 22"/>
                  <p:cNvSpPr/>
                  <p:nvPr/>
                </p:nvSpPr>
                <p:spPr>
                  <a:xfrm>
                    <a:off x="1619672" y="3212976"/>
                    <a:ext cx="122413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</p:grpSp>
            <p:grpSp>
              <p:nvGrpSpPr>
                <p:cNvPr id="17" name="Skupina 13"/>
                <p:cNvGrpSpPr/>
                <p:nvPr/>
              </p:nvGrpSpPr>
              <p:grpSpPr>
                <a:xfrm>
                  <a:off x="1043608" y="1340768"/>
                  <a:ext cx="2376264" cy="4824536"/>
                  <a:chOff x="1043608" y="1340768"/>
                  <a:chExt cx="2376264" cy="4824536"/>
                </a:xfrm>
              </p:grpSpPr>
              <p:grpSp>
                <p:nvGrpSpPr>
                  <p:cNvPr id="18" name="Skupina 3"/>
                  <p:cNvGrpSpPr/>
                  <p:nvPr/>
                </p:nvGrpSpPr>
                <p:grpSpPr>
                  <a:xfrm>
                    <a:off x="1043608" y="1340768"/>
                    <a:ext cx="2376264" cy="4824536"/>
                    <a:chOff x="1043608" y="1340768"/>
                    <a:chExt cx="2376264" cy="4824536"/>
                  </a:xfrm>
                </p:grpSpPr>
                <p:cxnSp>
                  <p:nvCxnSpPr>
                    <p:cNvPr id="20" name="Rovná spojnica 4"/>
                    <p:cNvCxnSpPr/>
                    <p:nvPr/>
                  </p:nvCxnSpPr>
                  <p:spPr>
                    <a:xfrm>
                      <a:off x="1043608" y="1340768"/>
                      <a:ext cx="0" cy="4824536"/>
                    </a:xfrm>
                    <a:prstGeom prst="line">
                      <a:avLst/>
                    </a:prstGeom>
                    <a:ln w="762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1" name="Obdĺžnik 5"/>
                    <p:cNvSpPr/>
                    <p:nvPr/>
                  </p:nvSpPr>
                  <p:spPr>
                    <a:xfrm>
                      <a:off x="1043608" y="6021288"/>
                      <a:ext cx="2376264" cy="144016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k-SK"/>
                    </a:p>
                  </p:txBody>
                </p:sp>
              </p:grpSp>
              <p:pic>
                <p:nvPicPr>
                  <p:cNvPr id="19" name="Picture 4" descr="Výsledok vyhľadávania obrázkov pre dopyt evaporating dish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 flipH="1">
                    <a:off x="1691680" y="3429000"/>
                    <a:ext cx="1656184" cy="1656184"/>
                  </a:xfrm>
                  <a:prstGeom prst="rect">
                    <a:avLst/>
                  </a:prstGeom>
                  <a:noFill/>
                </p:spPr>
              </p:pic>
            </p:grpSp>
          </p:grpSp>
        </p:grpSp>
        <p:pic>
          <p:nvPicPr>
            <p:cNvPr id="3074" name="Picture 2" descr="Výsledok vyhľadávania obrázkov pre dopyt crucible pliers drawi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8704401" flipH="1" flipV="1">
              <a:off x="5592028" y="1960424"/>
              <a:ext cx="1245675" cy="25200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8757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dirty="0" smtClean="0"/>
              <a:t>Zmeny skupenstva parafínu</a:t>
            </a:r>
            <a:endParaRPr lang="sk-SK" dirty="0"/>
          </a:p>
        </p:txBody>
      </p:sp>
      <p:graphicFrame>
        <p:nvGraphicFramePr>
          <p:cNvPr id="17" name="Zástupný symbol obsahu 16"/>
          <p:cNvGraphicFramePr>
            <a:graphicFrameLocks noGrp="1"/>
          </p:cNvGraphicFramePr>
          <p:nvPr>
            <p:ph sz="quarter" idx="1"/>
          </p:nvPr>
        </p:nvGraphicFramePr>
        <p:xfrm>
          <a:off x="467544" y="980728"/>
          <a:ext cx="8147247" cy="31249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15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5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5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Skupenstvo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Sfarbenie</a:t>
                      </a:r>
                      <a:endParaRPr lang="sk-SK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856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Parafínová sviečka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Nastrúhaný parafín pred zahriatím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Parafín hneď po zahriatí</a:t>
                      </a:r>
                      <a:r>
                        <a:rPr lang="sk-SK" baseline="0" dirty="0" smtClean="0"/>
                        <a:t> v porcelánovej miske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Parafín na </a:t>
                      </a:r>
                      <a:r>
                        <a:rPr lang="sk-SK" dirty="0" err="1" smtClean="0"/>
                        <a:t>Petriho</a:t>
                      </a:r>
                      <a:r>
                        <a:rPr lang="sk-SK" dirty="0" smtClean="0"/>
                        <a:t> miske po dvoch minútach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BlokTextu 18"/>
          <p:cNvSpPr txBox="1"/>
          <p:nvPr/>
        </p:nvSpPr>
        <p:spPr>
          <a:xfrm>
            <a:off x="395536" y="4365104"/>
            <a:ext cx="568863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Strúhaním sme </a:t>
            </a:r>
            <a:r>
              <a:rPr lang="sk-SK" b="1" dirty="0" smtClean="0"/>
              <a:t>zmenili tvar </a:t>
            </a:r>
            <a:r>
              <a:rPr lang="sk-SK" dirty="0" smtClean="0"/>
              <a:t>parafínovej sviečky.</a:t>
            </a:r>
            <a:endParaRPr lang="sk-SK" dirty="0"/>
          </a:p>
        </p:txBody>
      </p:sp>
      <p:sp>
        <p:nvSpPr>
          <p:cNvPr id="20" name="BlokTextu 19"/>
          <p:cNvSpPr txBox="1"/>
          <p:nvPr/>
        </p:nvSpPr>
        <p:spPr>
          <a:xfrm>
            <a:off x="6588224" y="4365104"/>
            <a:ext cx="194421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Fyzikálny dej</a:t>
            </a:r>
            <a:endParaRPr lang="sk-SK" dirty="0"/>
          </a:p>
        </p:txBody>
      </p:sp>
      <p:sp>
        <p:nvSpPr>
          <p:cNvPr id="21" name="BlokTextu 20"/>
          <p:cNvSpPr txBox="1"/>
          <p:nvPr/>
        </p:nvSpPr>
        <p:spPr>
          <a:xfrm>
            <a:off x="395536" y="4941168"/>
            <a:ext cx="568863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V porcelánovej miske sa parafín </a:t>
            </a:r>
            <a:r>
              <a:rPr lang="sk-SK" b="1" dirty="0" smtClean="0"/>
              <a:t>roztopil.</a:t>
            </a:r>
            <a:endParaRPr lang="sk-SK" b="1" dirty="0"/>
          </a:p>
        </p:txBody>
      </p:sp>
      <p:sp>
        <p:nvSpPr>
          <p:cNvPr id="22" name="BlokTextu 21"/>
          <p:cNvSpPr txBox="1"/>
          <p:nvPr/>
        </p:nvSpPr>
        <p:spPr>
          <a:xfrm>
            <a:off x="6588224" y="4941168"/>
            <a:ext cx="194421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Fyzikálny dej</a:t>
            </a:r>
            <a:endParaRPr lang="sk-SK" dirty="0"/>
          </a:p>
        </p:txBody>
      </p:sp>
      <p:sp>
        <p:nvSpPr>
          <p:cNvPr id="23" name="BlokTextu 22"/>
          <p:cNvSpPr txBox="1"/>
          <p:nvPr/>
        </p:nvSpPr>
        <p:spPr>
          <a:xfrm>
            <a:off x="395536" y="5661248"/>
            <a:ext cx="568863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V </a:t>
            </a:r>
            <a:r>
              <a:rPr lang="sk-SK" dirty="0" err="1" smtClean="0"/>
              <a:t>Petriho</a:t>
            </a:r>
            <a:r>
              <a:rPr lang="sk-SK" dirty="0" smtClean="0"/>
              <a:t> miske parafín </a:t>
            </a:r>
            <a:r>
              <a:rPr lang="sk-SK" b="1" dirty="0" smtClean="0"/>
              <a:t>stuhol.</a:t>
            </a:r>
            <a:endParaRPr lang="sk-SK" b="1" dirty="0"/>
          </a:p>
        </p:txBody>
      </p:sp>
      <p:sp>
        <p:nvSpPr>
          <p:cNvPr id="25" name="BlokTextu 24"/>
          <p:cNvSpPr txBox="1"/>
          <p:nvPr/>
        </p:nvSpPr>
        <p:spPr>
          <a:xfrm>
            <a:off x="6588224" y="5661248"/>
            <a:ext cx="194421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Fyzikálny dej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sk-SK" sz="4000" dirty="0"/>
              <a:t>Ďakujem za pozornosť!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539552" y="537321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Zdroj obrázkov: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2186</TotalTime>
  <Words>128</Words>
  <Application>Microsoft Office PowerPoint</Application>
  <PresentationFormat>Prezentácia na obrazovke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8" baseType="lpstr">
      <vt:lpstr>Century Schoolbook</vt:lpstr>
      <vt:lpstr>Wingdings</vt:lpstr>
      <vt:lpstr>Wingdings 2</vt:lpstr>
      <vt:lpstr>Arkáda</vt:lpstr>
      <vt:lpstr>Premeny látok</vt:lpstr>
      <vt:lpstr>Zmeny skupenstva parafínu</vt:lpstr>
      <vt:lpstr>Zmeny skupenstva parafínu</vt:lpstr>
      <vt:lpstr>Ďakujem za pozornosť!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ich vlastnosti</dc:title>
  <dc:creator>user</dc:creator>
  <cp:lastModifiedBy>Uzivatel</cp:lastModifiedBy>
  <cp:revision>389</cp:revision>
  <dcterms:created xsi:type="dcterms:W3CDTF">2017-09-03T06:20:55Z</dcterms:created>
  <dcterms:modified xsi:type="dcterms:W3CDTF">2021-03-28T18:36:16Z</dcterms:modified>
</cp:coreProperties>
</file>