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2" r:id="rId9"/>
    <p:sldId id="261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66F3FA4-336E-4C9E-80CD-51167D49C5D4}" type="datetimeFigureOut">
              <a:rPr lang="sk-SK" smtClean="0"/>
              <a:t>7. 2. 2021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6A1F62-4BF8-4E73-A322-B7F17908AE5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ok vyhľadávania obrázkov pre dopyt vzdu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3" y="116632"/>
            <a:ext cx="8909593" cy="668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2420888"/>
            <a:ext cx="7054552" cy="1470025"/>
          </a:xfrm>
        </p:spPr>
        <p:txBody>
          <a:bodyPr>
            <a:normAutofit/>
          </a:bodyPr>
          <a:lstStyle/>
          <a:p>
            <a:r>
              <a:rPr lang="sk-SK" sz="6600" b="1" dirty="0" smtClean="0">
                <a:solidFill>
                  <a:srgbClr val="FF0000"/>
                </a:solidFill>
              </a:rPr>
              <a:t>Význam vzduchu</a:t>
            </a:r>
            <a:endParaRPr lang="sk-SK" sz="66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96136" y="5539680"/>
            <a:ext cx="2912368" cy="120168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sk-SK" dirty="0" smtClean="0">
                <a:solidFill>
                  <a:schemeClr val="bg1"/>
                </a:solidFill>
              </a:rPr>
              <a:t>Chémia</a:t>
            </a:r>
          </a:p>
          <a:p>
            <a:pPr algn="r"/>
            <a:r>
              <a:rPr lang="sk-SK" dirty="0" smtClean="0">
                <a:solidFill>
                  <a:schemeClr val="bg1"/>
                </a:solidFill>
              </a:rPr>
              <a:t>7.ročník</a:t>
            </a:r>
          </a:p>
          <a:p>
            <a:pPr algn="r"/>
            <a:r>
              <a:rPr lang="sk-SK" dirty="0" smtClean="0">
                <a:solidFill>
                  <a:schemeClr val="bg1"/>
                </a:solidFill>
              </a:rPr>
              <a:t>Mgr. Margita </a:t>
            </a:r>
            <a:r>
              <a:rPr lang="sk-SK" dirty="0" err="1" smtClean="0">
                <a:solidFill>
                  <a:schemeClr val="bg1"/>
                </a:solidFill>
              </a:rPr>
              <a:t>Husáková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2968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3610744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009900"/>
                </a:solidFill>
              </a:rPr>
              <a:t>Vzduch</a:t>
            </a:r>
            <a:endParaRPr lang="sk-SK" b="1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145128"/>
            <a:ext cx="8229600" cy="3380216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sk-SK" sz="3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sk-SK" sz="3200" u="sng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rovnorodá zmes plynov,</a:t>
            </a:r>
          </a:p>
          <a:p>
            <a:r>
              <a:rPr lang="sk-SK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sk-SK" sz="3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vorí </a:t>
            </a:r>
            <a:r>
              <a:rPr 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plynný obal Zeme </a:t>
            </a:r>
            <a:r>
              <a:rPr lang="sk-SK" sz="3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ATMOSFÉRA</a:t>
            </a:r>
          </a:p>
          <a:p>
            <a:r>
              <a:rPr lang="sk-SK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3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odieľa sa na </a:t>
            </a:r>
            <a:r>
              <a:rPr 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obeh</a:t>
            </a:r>
            <a:r>
              <a:rPr lang="sk-SK" sz="3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vody v prírode,</a:t>
            </a:r>
          </a:p>
          <a:p>
            <a:r>
              <a:rPr lang="sk-SK" sz="3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k-SK" sz="3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držiava </a:t>
            </a:r>
            <a:r>
              <a:rPr 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vhodnú teplotu</a:t>
            </a:r>
            <a:r>
              <a:rPr lang="sk-SK" sz="32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Zemi</a:t>
            </a:r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7929"/>
            <a:ext cx="5294362" cy="30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444208" y="1340768"/>
            <a:ext cx="2808312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k-SK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Teplota klesá s výškou.</a:t>
            </a:r>
          </a:p>
          <a:p>
            <a:pPr marL="0" indent="0">
              <a:buNone/>
            </a:pPr>
            <a:endParaRPr lang="sk-SK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 nachádza sa tu ozónová vrstva</a:t>
            </a:r>
          </a:p>
          <a:p>
            <a:pPr marL="0" indent="0">
              <a:buNone/>
            </a:pPr>
            <a:endParaRPr lang="sk-S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k-SK" dirty="0" smtClean="0">
                <a:latin typeface="Calibri" panose="020F0502020204030204" pitchFamily="34" charset="0"/>
                <a:cs typeface="Calibri" panose="020F0502020204030204" pitchFamily="34" charset="0"/>
              </a:rPr>
              <a:t>--- len tu je život</a:t>
            </a:r>
          </a:p>
        </p:txBody>
      </p:sp>
      <p:pic>
        <p:nvPicPr>
          <p:cNvPr id="2050" name="Picture 2" descr="Výsledok vyhľadávania obrázkov pre dopyt vrstvy atmosfé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1" b="7163"/>
          <a:stretch/>
        </p:blipFill>
        <p:spPr bwMode="auto">
          <a:xfrm>
            <a:off x="35496" y="44624"/>
            <a:ext cx="6408712" cy="65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9900"/>
                </a:solidFill>
              </a:rPr>
              <a:t>Zloženie vzduchu</a:t>
            </a:r>
            <a:endParaRPr lang="sk-SK" b="1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3900189"/>
            <a:ext cx="4618856" cy="2553147"/>
          </a:xfrm>
        </p:spPr>
        <p:txBody>
          <a:bodyPr/>
          <a:lstStyle/>
          <a:p>
            <a:r>
              <a:rPr lang="sk-SK" b="1" dirty="0" smtClean="0">
                <a:solidFill>
                  <a:srgbClr val="0000FF"/>
                </a:solidFill>
              </a:rPr>
              <a:t>DUSÍK - 78%</a:t>
            </a:r>
          </a:p>
          <a:p>
            <a:r>
              <a:rPr lang="sk-SK" b="1" dirty="0" smtClean="0">
                <a:solidFill>
                  <a:srgbClr val="0000FF"/>
                </a:solidFill>
              </a:rPr>
              <a:t>KYSLÍK - 21% </a:t>
            </a:r>
          </a:p>
          <a:p>
            <a:r>
              <a:rPr lang="sk-SK" b="1" dirty="0">
                <a:solidFill>
                  <a:srgbClr val="0000FF"/>
                </a:solidFill>
              </a:rPr>
              <a:t>i</a:t>
            </a:r>
            <a:r>
              <a:rPr lang="sk-SK" b="1" dirty="0" smtClean="0">
                <a:solidFill>
                  <a:srgbClr val="0000FF"/>
                </a:solidFill>
              </a:rPr>
              <a:t>né plyny – 1% (oxid uhličitý, vodná para, argón...)</a:t>
            </a:r>
          </a:p>
          <a:p>
            <a:endParaRPr lang="sk-SK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www.vedanasbavi.cz/upload/images/orisky/7_tabulka_sloze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7606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0000FF"/>
                </a:solidFill>
              </a:rPr>
              <a:t>Skvapalnením vzduchu</a:t>
            </a:r>
            <a:endParaRPr lang="sk-SK" b="1" dirty="0">
              <a:solidFill>
                <a:srgbClr val="0000FF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altLang="sk-SK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pomocou destilácie sa vyrábajú kyslík a dusík. </a:t>
            </a:r>
          </a:p>
          <a:p>
            <a:pPr>
              <a:buFont typeface="Wingdings" pitchFamily="2" charset="2"/>
              <a:buNone/>
            </a:pPr>
            <a:endParaRPr lang="sk-SK" altLang="sk-SK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sk-SK" altLang="sk-SK" sz="32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Destilácia</a:t>
            </a:r>
            <a:r>
              <a:rPr lang="sk-SK" altLang="sk-SK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altLang="sk-SK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 metóda na oddeľovanie kvapalnej zložky od kvapalnej                                            (na základe rozdielnej                   teploty varu teploty varu).</a:t>
            </a:r>
          </a:p>
          <a:p>
            <a:endParaRPr lang="sk-SK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6804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sk-SK" sz="4800" dirty="0" smtClean="0">
                <a:solidFill>
                  <a:srgbClr val="009900"/>
                </a:solidFill>
              </a:rPr>
              <a:t>Význam </a:t>
            </a:r>
            <a:r>
              <a:rPr lang="sk-SK" sz="4800" dirty="0" smtClean="0">
                <a:solidFill>
                  <a:srgbClr val="0070C0"/>
                </a:solidFill>
              </a:rPr>
              <a:t>zložiek vzduchu:</a:t>
            </a:r>
            <a:endParaRPr lang="sk-SK" sz="4800" dirty="0">
              <a:solidFill>
                <a:srgbClr val="0070C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3"/>
          </p:nvPr>
        </p:nvSpPr>
        <p:spPr>
          <a:xfrm>
            <a:off x="291628" y="1268760"/>
            <a:ext cx="8382704" cy="53571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3600" b="1" dirty="0" smtClean="0">
                <a:solidFill>
                  <a:srgbClr val="00FF00"/>
                </a:solidFill>
              </a:rPr>
              <a:t>1. Kyslík</a:t>
            </a:r>
            <a:r>
              <a:rPr lang="sk-SK" altLang="sk-SK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sk-SK" altLang="sk-S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je chemicky čistá látka,</a:t>
            </a:r>
          </a:p>
          <a:p>
            <a:pPr>
              <a:lnSpc>
                <a:spcPct val="90000"/>
              </a:lnSpc>
            </a:pPr>
            <a:r>
              <a:rPr lang="sk-SK" altLang="sk-S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nevyhnutný pre život,</a:t>
            </a:r>
          </a:p>
          <a:p>
            <a:pPr>
              <a:lnSpc>
                <a:spcPct val="90000"/>
              </a:lnSpc>
            </a:pPr>
            <a:r>
              <a:rPr lang="sk-SK" altLang="sk-SK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plynný, bezfarebný, bez zápachu.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800" dirty="0" smtClean="0">
                <a:solidFill>
                  <a:srgbClr val="FF0000"/>
                </a:solidFill>
              </a:rPr>
              <a:t>Kyslík je potrebný na: 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Dýchanie, 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horenie, 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hnitie, 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800" dirty="0" smtClean="0"/>
              <a:t>Kvasenie</a:t>
            </a:r>
          </a:p>
          <a:p>
            <a:pPr marL="0" indent="0">
              <a:buNone/>
            </a:pPr>
            <a:endParaRPr lang="sk-SK" sz="2800" dirty="0"/>
          </a:p>
        </p:txBody>
      </p:sp>
      <p:pic>
        <p:nvPicPr>
          <p:cNvPr id="5122" name="Picture 2" descr="Výsledok vyhľadávania obrázkov pre dopyt kysl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084762" cy="21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4067944" y="57332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Kyslík sa prepravuje v tlakových oceľových nádobách s </a:t>
            </a:r>
            <a:r>
              <a:rPr lang="sk-SK" sz="2000" dirty="0" smtClean="0">
                <a:solidFill>
                  <a:srgbClr val="0000FF"/>
                </a:solidFill>
              </a:rPr>
              <a:t>modrým</a:t>
            </a:r>
            <a:r>
              <a:rPr lang="sk-SK" sz="2000" dirty="0" smtClean="0"/>
              <a:t> pruhom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7884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11560" y="1700808"/>
            <a:ext cx="756084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sk-SK" altLang="sk-SK" sz="3600" b="1" dirty="0" smtClean="0">
                <a:solidFill>
                  <a:srgbClr val="00FF00"/>
                </a:solidFill>
              </a:rPr>
              <a:t>2. Dusík </a:t>
            </a:r>
            <a:endParaRPr lang="sk-SK" altLang="sk-SK" sz="3600" b="1" dirty="0">
              <a:solidFill>
                <a:srgbClr val="00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sk-SK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je chemicky čistá látka, </a:t>
            </a:r>
            <a:endParaRPr lang="sk-SK" altLang="sk-SK" sz="32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altLang="sk-SK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plynný, bezfarebný, </a:t>
            </a:r>
            <a:r>
              <a:rPr lang="sk-SK" altLang="sk-SK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bez </a:t>
            </a:r>
            <a:r>
              <a:rPr lang="sk-SK" altLang="sk-SK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zápachu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sk-SK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je </a:t>
            </a:r>
            <a:r>
              <a:rPr lang="sk-SK" altLang="sk-SK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súčasťou </a:t>
            </a:r>
            <a:r>
              <a:rPr lang="sk-SK" altLang="sk-SK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bielkovín</a:t>
            </a:r>
            <a:r>
              <a:rPr lang="sk-SK" altLang="sk-SK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endParaRPr lang="sk-SK" sz="28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sk-SK" sz="4800" dirty="0" smtClean="0">
                <a:solidFill>
                  <a:srgbClr val="009900"/>
                </a:solidFill>
              </a:rPr>
              <a:t>Význam </a:t>
            </a:r>
            <a:r>
              <a:rPr lang="sk-SK" sz="4800" dirty="0" smtClean="0">
                <a:solidFill>
                  <a:srgbClr val="0070C0"/>
                </a:solidFill>
              </a:rPr>
              <a:t>zložiek vzduchu:</a:t>
            </a:r>
            <a:endParaRPr lang="sk-SK" sz="4800" dirty="0">
              <a:solidFill>
                <a:srgbClr val="0070C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491880" y="55892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Dusík sa prepravuje v tlakových oceľových nádobách so </a:t>
            </a:r>
            <a:r>
              <a:rPr lang="sk-SK" sz="2000" dirty="0" smtClean="0">
                <a:solidFill>
                  <a:srgbClr val="00B050"/>
                </a:solidFill>
              </a:rPr>
              <a:t>zeleným </a:t>
            </a:r>
            <a:r>
              <a:rPr lang="sk-SK" sz="2000" dirty="0" smtClean="0"/>
              <a:t> pruhom</a:t>
            </a:r>
            <a:endParaRPr lang="sk-SK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4" y="4105084"/>
            <a:ext cx="1793597" cy="222753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84984"/>
            <a:ext cx="2112337" cy="21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2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5"/>
          <p:cNvSpPr>
            <a:spLocks noGrp="1"/>
          </p:cNvSpPr>
          <p:nvPr>
            <p:ph sz="quarter" idx="13"/>
          </p:nvPr>
        </p:nvSpPr>
        <p:spPr>
          <a:xfrm>
            <a:off x="323528" y="1309585"/>
            <a:ext cx="8712968" cy="42076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sk-SK" altLang="sk-SK" sz="360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Oxid </a:t>
            </a:r>
            <a:r>
              <a:rPr lang="sk-SK" altLang="sk-SK" sz="3600" b="1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uhličitý </a:t>
            </a:r>
            <a:r>
              <a:rPr lang="sk-SK" altLang="sk-SK" sz="320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sk-SK" altLang="sk-SK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potrebný pre </a:t>
            </a:r>
            <a:r>
              <a:rPr lang="sk-SK" altLang="sk-SK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FOTOSYNTÉZU </a:t>
            </a:r>
          </a:p>
          <a:p>
            <a:pPr>
              <a:lnSpc>
                <a:spcPct val="90000"/>
              </a:lnSpc>
              <a:buNone/>
            </a:pPr>
            <a:endParaRPr lang="sk-SK" altLang="sk-SK" sz="32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sk-SK" altLang="sk-SK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prebieha v zelených rastlinách (chlorofyl – zelené farbivo)</a:t>
            </a:r>
          </a:p>
          <a:p>
            <a:pPr>
              <a:lnSpc>
                <a:spcPct val="90000"/>
              </a:lnSpc>
            </a:pPr>
            <a:r>
              <a:rPr lang="sk-SK" altLang="sk-SK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to premena </a:t>
            </a:r>
            <a:r>
              <a:rPr lang="sk-SK" alt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anorganických</a:t>
            </a:r>
            <a:r>
              <a:rPr lang="sk-SK" altLang="sk-SK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látok na </a:t>
            </a:r>
            <a:r>
              <a:rPr lang="sk-SK" altLang="sk-SK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organickú</a:t>
            </a:r>
          </a:p>
          <a:p>
            <a:pPr marL="0" indent="0">
              <a:lnSpc>
                <a:spcPct val="90000"/>
              </a:lnSpc>
              <a:buNone/>
            </a:pPr>
            <a:endParaRPr lang="sk-SK" altLang="sk-SK" sz="3200" b="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 </a:t>
            </a:r>
            <a:r>
              <a:rPr lang="sk-SK" alt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uhličitý + voda ---------------</a:t>
            </a:r>
            <a:r>
              <a:rPr lang="sk-SK" altLang="sk-SK" sz="3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kyslík + </a:t>
            </a:r>
            <a:r>
              <a:rPr lang="sk-SK" altLang="sk-SK" sz="32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cukor</a:t>
            </a:r>
          </a:p>
          <a:p>
            <a:pPr>
              <a:lnSpc>
                <a:spcPct val="90000"/>
              </a:lnSpc>
            </a:pPr>
            <a:endParaRPr lang="sk-SK" altLang="sk-SK" sz="32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k-SK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Nadpis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sk-SK" sz="4800" dirty="0" smtClean="0">
                <a:solidFill>
                  <a:srgbClr val="009900"/>
                </a:solidFill>
              </a:rPr>
              <a:t>Význam </a:t>
            </a:r>
            <a:r>
              <a:rPr lang="sk-SK" sz="4800" dirty="0" smtClean="0">
                <a:solidFill>
                  <a:srgbClr val="0070C0"/>
                </a:solidFill>
              </a:rPr>
              <a:t>zložiek vzduchu:</a:t>
            </a:r>
            <a:endParaRPr lang="sk-SK" sz="4800" dirty="0">
              <a:solidFill>
                <a:srgbClr val="0070C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067944" y="57332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Oxid uhličitý sa prepravuje v tlakových oceľových nádobách s </a:t>
            </a:r>
            <a:r>
              <a:rPr lang="sk-SK" sz="2000" b="1" dirty="0" smtClean="0"/>
              <a:t>čiernym</a:t>
            </a:r>
            <a:r>
              <a:rPr lang="sk-SK" sz="2000" dirty="0" smtClean="0"/>
              <a:t> pruhom</a:t>
            </a:r>
            <a:endParaRPr lang="sk-SK" sz="2000" dirty="0"/>
          </a:p>
        </p:txBody>
      </p:sp>
      <p:sp>
        <p:nvSpPr>
          <p:cNvPr id="7" name="BlokTextu 6"/>
          <p:cNvSpPr txBox="1"/>
          <p:nvPr/>
        </p:nvSpPr>
        <p:spPr>
          <a:xfrm>
            <a:off x="4067944" y="48046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chlorofyl</a:t>
            </a:r>
            <a:endParaRPr lang="sk-SK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3779912" y="434770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Slnečná energia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5612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ok vyhľadávania obrázkov pre dopyt zeleň fotosynté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Starostlivosť o zeleň!!!</a:t>
            </a:r>
            <a:endParaRPr lang="sk-SK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H:\fotosyntéza obr\fotosyntez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187624" y="1700808"/>
            <a:ext cx="6480720" cy="503143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39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156</TotalTime>
  <Words>237</Words>
  <Application>Microsoft Office PowerPoint</Application>
  <PresentationFormat>Prezentácia na obrazovke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Courier New</vt:lpstr>
      <vt:lpstr>Palatino Linotype</vt:lpstr>
      <vt:lpstr>Wingdings</vt:lpstr>
      <vt:lpstr>Exekutíva</vt:lpstr>
      <vt:lpstr>Význam vzduchu</vt:lpstr>
      <vt:lpstr>Vzduch</vt:lpstr>
      <vt:lpstr>Prezentácia programu PowerPoint</vt:lpstr>
      <vt:lpstr>Zloženie vzduchu</vt:lpstr>
      <vt:lpstr>Skvapalnením vzduchu</vt:lpstr>
      <vt:lpstr>Význam zložiek vzduchu:</vt:lpstr>
      <vt:lpstr>Význam zložiek vzduchu:</vt:lpstr>
      <vt:lpstr>Význam zložiek vzduchu:</vt:lpstr>
      <vt:lpstr>Starostlivosť o zeleň!!!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vzduchu</dc:title>
  <dc:creator>Gitka</dc:creator>
  <cp:lastModifiedBy>Uzivatel</cp:lastModifiedBy>
  <cp:revision>15</cp:revision>
  <dcterms:created xsi:type="dcterms:W3CDTF">2018-01-10T20:31:27Z</dcterms:created>
  <dcterms:modified xsi:type="dcterms:W3CDTF">2021-02-07T18:57:52Z</dcterms:modified>
</cp:coreProperties>
</file>